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3" r:id="rId9"/>
    <p:sldId id="274" r:id="rId10"/>
    <p:sldId id="265" r:id="rId11"/>
    <p:sldId id="271" r:id="rId12"/>
    <p:sldId id="266" r:id="rId13"/>
    <p:sldId id="272" r:id="rId14"/>
    <p:sldId id="273" r:id="rId15"/>
    <p:sldId id="268" r:id="rId16"/>
  </p:sldIdLst>
  <p:sldSz cx="18288000" cy="10287000"/>
  <p:notesSz cx="6858000" cy="9144000"/>
  <p:embeddedFontLst>
    <p:embeddedFont>
      <p:font typeface="Open Sans Extra Bold" panose="020B0604020202020204" charset="0"/>
      <p:regular r:id="rId17"/>
    </p:embeddedFont>
    <p:embeddedFont>
      <p:font typeface="Poppins" panose="00000500000000000000" pitchFamily="2" charset="0"/>
      <p:regular r:id="rId18"/>
      <p:bold r:id="rId19"/>
      <p:italic r:id="rId20"/>
      <p:boldItalic r:id="rId21"/>
    </p:embeddedFont>
    <p:embeddedFont>
      <p:font typeface="Poppins Bold" panose="00000800000000000000" charset="0"/>
      <p:regular r:id="rId22"/>
    </p:embeddedFont>
    <p:embeddedFont>
      <p:font typeface="Prompt" panose="00000500000000000000" pitchFamily="2" charset="-34"/>
      <p:regular r:id="rId23"/>
      <p:bold r:id="rId24"/>
      <p:italic r:id="rId25"/>
      <p:boldItalic r:id="rId26"/>
    </p:embeddedFont>
    <p:embeddedFont>
      <p:font typeface="Prompt Bold" panose="00000800000000000000" charset="-34"/>
      <p:regular r:id="rId27"/>
    </p:embeddedFont>
    <p:embeddedFont>
      <p:font typeface="TH SarabunPSK" panose="020B0500040200020003" pitchFamily="34" charset="-34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66802863657" initials="" lastIdx="1" clrIdx="0">
    <p:extLst>
      <p:ext uri="{19B8F6BF-5375-455C-9EA6-DF929625EA0E}">
        <p15:presenceInfo xmlns:p15="http://schemas.microsoft.com/office/powerpoint/2012/main" userId="1c2ee2cdf215f59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51D40"/>
    <a:srgbClr val="307E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1300" y="4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97502" y="6553608"/>
            <a:ext cx="14099416" cy="1409941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91331" y="1157190"/>
            <a:ext cx="8015383" cy="1550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739"/>
              </a:lnSpc>
              <a:spcBef>
                <a:spcPct val="0"/>
              </a:spcBef>
            </a:pPr>
            <a:r>
              <a:rPr lang="en-US" sz="9000" dirty="0" err="1">
                <a:solidFill>
                  <a:srgbClr val="145DA0"/>
                </a:solidFill>
                <a:latin typeface="San serif"/>
              </a:rPr>
              <a:t>H</a:t>
            </a:r>
            <a:r>
              <a:rPr lang="en-US" sz="9000" dirty="0" err="1">
                <a:solidFill>
                  <a:srgbClr val="051D40"/>
                </a:solidFill>
                <a:latin typeface="San serif"/>
              </a:rPr>
              <a:t>ire</a:t>
            </a:r>
            <a:r>
              <a:rPr lang="en-US" sz="9000" dirty="0" err="1">
                <a:solidFill>
                  <a:srgbClr val="145DA0"/>
                </a:solidFill>
                <a:latin typeface="San serif"/>
              </a:rPr>
              <a:t>T</a:t>
            </a:r>
            <a:r>
              <a:rPr lang="en-US" sz="9000" dirty="0" err="1">
                <a:solidFill>
                  <a:srgbClr val="051D40"/>
                </a:solidFill>
                <a:latin typeface="San serif"/>
              </a:rPr>
              <a:t>hec</a:t>
            </a:r>
            <a:endParaRPr lang="en-US" sz="9000" dirty="0">
              <a:solidFill>
                <a:srgbClr val="051D40"/>
              </a:solidFill>
              <a:latin typeface="San serif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6420234" y="-1717598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47857" y="-643475"/>
            <a:ext cx="1286950" cy="128695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929195" y="8389571"/>
            <a:ext cx="3735531" cy="373553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088809" y="2786360"/>
            <a:ext cx="10058400" cy="3790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4000" spc="-60" dirty="0">
                <a:solidFill>
                  <a:srgbClr val="5B98BA"/>
                </a:solidFill>
                <a:latin typeface="San serif"/>
              </a:rPr>
              <a:t>by</a:t>
            </a:r>
          </a:p>
          <a:p>
            <a:pPr algn="just">
              <a:lnSpc>
                <a:spcPts val="6000"/>
              </a:lnSpc>
            </a:pPr>
            <a:r>
              <a:rPr lang="en-US" sz="4000" spc="-60" dirty="0" err="1">
                <a:solidFill>
                  <a:srgbClr val="000000"/>
                </a:solidFill>
                <a:latin typeface="San serif"/>
              </a:rPr>
              <a:t>Komson</a:t>
            </a:r>
            <a:r>
              <a:rPr lang="en-US" sz="4000" spc="-60" dirty="0">
                <a:solidFill>
                  <a:srgbClr val="000000"/>
                </a:solidFill>
                <a:latin typeface="San serif"/>
              </a:rPr>
              <a:t> </a:t>
            </a:r>
            <a:r>
              <a:rPr lang="en-US" sz="4000" spc="-60" dirty="0" err="1">
                <a:solidFill>
                  <a:srgbClr val="000000"/>
                </a:solidFill>
                <a:latin typeface="San serif"/>
              </a:rPr>
              <a:t>Janluang</a:t>
            </a:r>
            <a:r>
              <a:rPr lang="en-US" sz="4000" spc="-60" dirty="0">
                <a:solidFill>
                  <a:srgbClr val="000000"/>
                </a:solidFill>
                <a:latin typeface="San serif"/>
              </a:rPr>
              <a:t> 650510601 group 10</a:t>
            </a:r>
          </a:p>
          <a:p>
            <a:pPr>
              <a:lnSpc>
                <a:spcPts val="6000"/>
              </a:lnSpc>
            </a:pPr>
            <a:r>
              <a:rPr lang="en-US" sz="4000" spc="-60" dirty="0" err="1">
                <a:solidFill>
                  <a:srgbClr val="000000"/>
                </a:solidFill>
                <a:latin typeface="San serif"/>
              </a:rPr>
              <a:t>Chananchida</a:t>
            </a:r>
            <a:r>
              <a:rPr lang="en-US" sz="4000" spc="-60" dirty="0">
                <a:solidFill>
                  <a:srgbClr val="000000"/>
                </a:solidFill>
                <a:latin typeface="San serif"/>
              </a:rPr>
              <a:t> </a:t>
            </a:r>
            <a:r>
              <a:rPr lang="en-US" sz="4000" spc="-60" dirty="0" err="1">
                <a:solidFill>
                  <a:srgbClr val="000000"/>
                </a:solidFill>
                <a:latin typeface="San serif"/>
              </a:rPr>
              <a:t>Pratoom</a:t>
            </a:r>
            <a:r>
              <a:rPr lang="en-US" sz="4000" spc="-60" dirty="0">
                <a:solidFill>
                  <a:srgbClr val="000000"/>
                </a:solidFill>
                <a:latin typeface="San serif"/>
              </a:rPr>
              <a:t> 60510659 group 10</a:t>
            </a:r>
          </a:p>
          <a:p>
            <a:pPr>
              <a:lnSpc>
                <a:spcPts val="6000"/>
              </a:lnSpc>
            </a:pPr>
            <a:r>
              <a:rPr lang="en-US" sz="4000" spc="-60" dirty="0" err="1">
                <a:solidFill>
                  <a:srgbClr val="000000"/>
                </a:solidFill>
                <a:latin typeface="San serif"/>
              </a:rPr>
              <a:t>Peerawit</a:t>
            </a:r>
            <a:r>
              <a:rPr lang="en-US" sz="4000" spc="-60" dirty="0">
                <a:solidFill>
                  <a:srgbClr val="000000"/>
                </a:solidFill>
                <a:latin typeface="San serif"/>
              </a:rPr>
              <a:t> </a:t>
            </a:r>
            <a:r>
              <a:rPr lang="en-US" sz="4000" spc="-60" dirty="0" err="1">
                <a:solidFill>
                  <a:srgbClr val="000000"/>
                </a:solidFill>
                <a:latin typeface="San serif"/>
              </a:rPr>
              <a:t>Phongpuan</a:t>
            </a:r>
            <a:r>
              <a:rPr lang="en-US" sz="4000" spc="-60" dirty="0">
                <a:solidFill>
                  <a:srgbClr val="000000"/>
                </a:solidFill>
                <a:latin typeface="San serif"/>
              </a:rPr>
              <a:t> 650510673 group 10</a:t>
            </a:r>
          </a:p>
          <a:p>
            <a:pPr>
              <a:lnSpc>
                <a:spcPts val="6000"/>
              </a:lnSpc>
            </a:pPr>
            <a:r>
              <a:rPr lang="en-US" sz="4000" spc="-60" dirty="0" err="1">
                <a:solidFill>
                  <a:srgbClr val="000000"/>
                </a:solidFill>
                <a:latin typeface="San serif"/>
              </a:rPr>
              <a:t>Worapol</a:t>
            </a:r>
            <a:r>
              <a:rPr lang="en-US" sz="4000" spc="-60" dirty="0">
                <a:solidFill>
                  <a:srgbClr val="000000"/>
                </a:solidFill>
                <a:latin typeface="San serif"/>
              </a:rPr>
              <a:t> </a:t>
            </a:r>
            <a:r>
              <a:rPr lang="en-US" sz="4000" spc="-60" dirty="0" err="1">
                <a:solidFill>
                  <a:srgbClr val="000000"/>
                </a:solidFill>
                <a:latin typeface="San serif"/>
              </a:rPr>
              <a:t>Baipakdee</a:t>
            </a:r>
            <a:r>
              <a:rPr lang="en-US" sz="4000" spc="-60" dirty="0">
                <a:solidFill>
                  <a:srgbClr val="000000"/>
                </a:solidFill>
                <a:latin typeface="San serif"/>
              </a:rPr>
              <a:t> 650510680 group 10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DD4FF5C-7F77-A30B-AEF0-66D43FA1FC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85"/>
          <a:stretch/>
        </p:blipFill>
        <p:spPr>
          <a:xfrm>
            <a:off x="0" y="0"/>
            <a:ext cx="5867400" cy="1031481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-685800" y="1714499"/>
            <a:ext cx="7274438" cy="2526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9000" b="1" dirty="0">
                <a:solidFill>
                  <a:schemeClr val="bg1"/>
                </a:solidFill>
                <a:latin typeface="San serif"/>
              </a:rPr>
              <a:t>Database</a:t>
            </a:r>
          </a:p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9000" b="1" dirty="0">
                <a:solidFill>
                  <a:schemeClr val="bg1"/>
                </a:solidFill>
                <a:latin typeface="San serif"/>
              </a:rPr>
              <a:t> </a:t>
            </a:r>
          </a:p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9000" b="1" dirty="0">
                <a:solidFill>
                  <a:schemeClr val="bg1"/>
                </a:solidFill>
                <a:latin typeface="San serif"/>
              </a:rPr>
              <a:t>Schema</a:t>
            </a: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8BA0F5AA-8359-B19D-571D-418D3E8183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57249"/>
            <a:ext cx="12034270" cy="860031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E7167-C7E7-1E54-6DF3-F0884C7F0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 15">
            <a:extLst>
              <a:ext uri="{FF2B5EF4-FFF2-40B4-BE49-F238E27FC236}">
                <a16:creationId xmlns:a16="http://schemas.microsoft.com/office/drawing/2014/main" id="{238D1FCF-75F1-9765-1F25-367DBE891FE6}"/>
              </a:ext>
            </a:extLst>
          </p:cNvPr>
          <p:cNvSpPr/>
          <p:nvPr/>
        </p:nvSpPr>
        <p:spPr>
          <a:xfrm>
            <a:off x="10903112" y="9426858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  <p:txBody>
          <a:bodyPr/>
          <a:lstStyle/>
          <a:p>
            <a:endParaRPr lang="en-US" sz="8800" dirty="0">
              <a:latin typeface="San serif"/>
            </a:endParaRP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26679A7B-D060-4A3C-381E-98454A512FE4}"/>
              </a:ext>
            </a:extLst>
          </p:cNvPr>
          <p:cNvGrpSpPr/>
          <p:nvPr/>
        </p:nvGrpSpPr>
        <p:grpSpPr>
          <a:xfrm>
            <a:off x="247242" y="242294"/>
            <a:ext cx="17793515" cy="9802411"/>
            <a:chOff x="0" y="0"/>
            <a:chExt cx="4982580" cy="274489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DE5859E-EAA7-AD21-EEA2-EA78C6F3A641}"/>
                </a:ext>
              </a:extLst>
            </p:cNvPr>
            <p:cNvSpPr/>
            <p:nvPr/>
          </p:nvSpPr>
          <p:spPr>
            <a:xfrm>
              <a:off x="0" y="0"/>
              <a:ext cx="4982580" cy="2744893"/>
            </a:xfrm>
            <a:custGeom>
              <a:avLst/>
              <a:gdLst/>
              <a:ahLst/>
              <a:cxnLst/>
              <a:rect l="l" t="t" r="r" b="b"/>
              <a:pathLst>
                <a:path w="4982580" h="2744893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F337DC8-5D86-62CE-F1AC-4A8E23F2CF60}"/>
                </a:ext>
              </a:extLst>
            </p:cNvPr>
            <p:cNvSpPr txBox="1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6DCDDB2A-AB55-D842-F005-77AB8A4DB7D7}"/>
              </a:ext>
            </a:extLst>
          </p:cNvPr>
          <p:cNvSpPr/>
          <p:nvPr/>
        </p:nvSpPr>
        <p:spPr>
          <a:xfrm>
            <a:off x="2837776" y="8590810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BB83582F-2BDF-2A2C-1368-A706C3A02169}"/>
              </a:ext>
            </a:extLst>
          </p:cNvPr>
          <p:cNvSpPr/>
          <p:nvPr/>
        </p:nvSpPr>
        <p:spPr>
          <a:xfrm>
            <a:off x="11067376" y="4899227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  <p:txBody>
          <a:bodyPr/>
          <a:lstStyle/>
          <a:p>
            <a:endParaRPr lang="en-US" sz="8800" dirty="0">
              <a:latin typeface="San serif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8538F550-32E4-54BD-9963-E93EDE2E6FC2}"/>
              </a:ext>
            </a:extLst>
          </p:cNvPr>
          <p:cNvSpPr txBox="1"/>
          <p:nvPr/>
        </p:nvSpPr>
        <p:spPr>
          <a:xfrm>
            <a:off x="9296400" y="816867"/>
            <a:ext cx="7696330" cy="1078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051D40"/>
                </a:solidFill>
                <a:latin typeface="San serif"/>
              </a:rPr>
              <a:t>Web Frameworks</a:t>
            </a:r>
          </a:p>
        </p:txBody>
      </p:sp>
      <p:sp>
        <p:nvSpPr>
          <p:cNvPr id="31" name="Rectangle 1">
            <a:extLst>
              <a:ext uri="{FF2B5EF4-FFF2-40B4-BE49-F238E27FC236}">
                <a16:creationId xmlns:a16="http://schemas.microsoft.com/office/drawing/2014/main" id="{D5A086E0-6B90-97B7-B4D8-6819D0F0C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32" name="Rectangle 2">
            <a:extLst>
              <a:ext uri="{FF2B5EF4-FFF2-40B4-BE49-F238E27FC236}">
                <a16:creationId xmlns:a16="http://schemas.microsoft.com/office/drawing/2014/main" id="{05E8D999-642E-752E-E8EF-8CA999210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33" name="Rectangle 3">
            <a:extLst>
              <a:ext uri="{FF2B5EF4-FFF2-40B4-BE49-F238E27FC236}">
                <a16:creationId xmlns:a16="http://schemas.microsoft.com/office/drawing/2014/main" id="{72F5E02B-65A8-7ACF-4A5C-F9AC34096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32E5F0B-8ADF-F5BF-20EB-B5DEA9F385D2}"/>
              </a:ext>
            </a:extLst>
          </p:cNvPr>
          <p:cNvGrpSpPr/>
          <p:nvPr/>
        </p:nvGrpSpPr>
        <p:grpSpPr>
          <a:xfrm>
            <a:off x="11015152" y="2067286"/>
            <a:ext cx="4203375" cy="2831941"/>
            <a:chOff x="11271477" y="2921159"/>
            <a:chExt cx="4203375" cy="2831941"/>
          </a:xfrm>
        </p:grpSpPr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A9DB0E2B-08FA-19AC-1830-43056EFB2139}"/>
                </a:ext>
              </a:extLst>
            </p:cNvPr>
            <p:cNvGrpSpPr/>
            <p:nvPr/>
          </p:nvGrpSpPr>
          <p:grpSpPr>
            <a:xfrm>
              <a:off x="11271477" y="2921159"/>
              <a:ext cx="4203375" cy="2831941"/>
              <a:chOff x="0" y="0"/>
              <a:chExt cx="1416547" cy="2013207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8D238F7B-28DF-BAEF-D005-EF84C352AA66}"/>
                  </a:ext>
                </a:extLst>
              </p:cNvPr>
              <p:cNvSpPr/>
              <p:nvPr/>
            </p:nvSpPr>
            <p:spPr>
              <a:xfrm>
                <a:off x="0" y="0"/>
                <a:ext cx="1416547" cy="2013207"/>
              </a:xfrm>
              <a:custGeom>
                <a:avLst/>
                <a:gdLst/>
                <a:ahLst/>
                <a:cxnLst/>
                <a:rect l="l" t="t" r="r" b="b"/>
                <a:pathLst>
                  <a:path w="1416547" h="2013207">
                    <a:moveTo>
                      <a:pt x="46046" y="0"/>
                    </a:moveTo>
                    <a:lnTo>
                      <a:pt x="1370502" y="0"/>
                    </a:lnTo>
                    <a:cubicBezTo>
                      <a:pt x="1382714" y="0"/>
                      <a:pt x="1394426" y="4851"/>
                      <a:pt x="1403061" y="13487"/>
                    </a:cubicBezTo>
                    <a:cubicBezTo>
                      <a:pt x="1411696" y="22122"/>
                      <a:pt x="1416547" y="33834"/>
                      <a:pt x="1416547" y="46046"/>
                    </a:cubicBezTo>
                    <a:lnTo>
                      <a:pt x="1416547" y="1967161"/>
                    </a:lnTo>
                    <a:cubicBezTo>
                      <a:pt x="1416547" y="1979373"/>
                      <a:pt x="1411696" y="1991085"/>
                      <a:pt x="1403061" y="1999720"/>
                    </a:cubicBezTo>
                    <a:cubicBezTo>
                      <a:pt x="1394426" y="2008356"/>
                      <a:pt x="1382714" y="2013207"/>
                      <a:pt x="1370502" y="2013207"/>
                    </a:cubicBezTo>
                    <a:lnTo>
                      <a:pt x="46046" y="2013207"/>
                    </a:lnTo>
                    <a:cubicBezTo>
                      <a:pt x="33834" y="2013207"/>
                      <a:pt x="22122" y="2008356"/>
                      <a:pt x="13487" y="1999720"/>
                    </a:cubicBezTo>
                    <a:cubicBezTo>
                      <a:pt x="4851" y="1991085"/>
                      <a:pt x="0" y="1979373"/>
                      <a:pt x="0" y="1967161"/>
                    </a:cubicBezTo>
                    <a:lnTo>
                      <a:pt x="0" y="46046"/>
                    </a:lnTo>
                    <a:cubicBezTo>
                      <a:pt x="0" y="33834"/>
                      <a:pt x="4851" y="22122"/>
                      <a:pt x="13487" y="13487"/>
                    </a:cubicBezTo>
                    <a:cubicBezTo>
                      <a:pt x="22122" y="4851"/>
                      <a:pt x="33834" y="0"/>
                      <a:pt x="46046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 w="38100" cap="rnd">
                <a:solidFill>
                  <a:srgbClr val="145DA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>
                <a:extLst>
                  <a:ext uri="{FF2B5EF4-FFF2-40B4-BE49-F238E27FC236}">
                    <a16:creationId xmlns:a16="http://schemas.microsoft.com/office/drawing/2014/main" id="{99561A14-86C7-29D1-7DBA-F83A14410A8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416547" cy="205130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pic>
          <p:nvPicPr>
            <p:cNvPr id="41" name="รูปภาพ 40">
              <a:extLst>
                <a:ext uri="{FF2B5EF4-FFF2-40B4-BE49-F238E27FC236}">
                  <a16:creationId xmlns:a16="http://schemas.microsoft.com/office/drawing/2014/main" id="{90FF74FE-C4C4-177A-162D-F675474E7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25400" y="3346856"/>
              <a:ext cx="1483777" cy="1910925"/>
            </a:xfrm>
            <a:prstGeom prst="rect">
              <a:avLst/>
            </a:prstGeom>
          </p:spPr>
        </p:pic>
      </p:grpSp>
      <p:grpSp>
        <p:nvGrpSpPr>
          <p:cNvPr id="14" name="Group 6">
            <a:extLst>
              <a:ext uri="{FF2B5EF4-FFF2-40B4-BE49-F238E27FC236}">
                <a16:creationId xmlns:a16="http://schemas.microsoft.com/office/drawing/2014/main" id="{ABE7866F-D7FF-F469-D88C-D44B012A5569}"/>
              </a:ext>
            </a:extLst>
          </p:cNvPr>
          <p:cNvGrpSpPr/>
          <p:nvPr/>
        </p:nvGrpSpPr>
        <p:grpSpPr>
          <a:xfrm>
            <a:off x="2688783" y="3033979"/>
            <a:ext cx="4203375" cy="5634233"/>
            <a:chOff x="0" y="-38100"/>
            <a:chExt cx="1416547" cy="2051307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B2B8D691-0C03-C722-E095-1FCD9B25C213}"/>
                </a:ext>
              </a:extLst>
            </p:cNvPr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  <p:txBody>
            <a:bodyPr/>
            <a:lstStyle/>
            <a:p>
              <a:endParaRPr lang="th-TH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4BB1B518-37F5-E254-9370-27167BB5BC62}"/>
                </a:ext>
              </a:extLst>
            </p:cNvPr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6" name="TextBox 26">
            <a:extLst>
              <a:ext uri="{FF2B5EF4-FFF2-40B4-BE49-F238E27FC236}">
                <a16:creationId xmlns:a16="http://schemas.microsoft.com/office/drawing/2014/main" id="{40A536F2-98BC-047D-90F9-A2E51A80A9CA}"/>
              </a:ext>
            </a:extLst>
          </p:cNvPr>
          <p:cNvSpPr txBox="1"/>
          <p:nvPr/>
        </p:nvSpPr>
        <p:spPr>
          <a:xfrm>
            <a:off x="1066800" y="661188"/>
            <a:ext cx="7696330" cy="2189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051D40"/>
                </a:solidFill>
                <a:latin typeface="San serif"/>
              </a:rPr>
              <a:t>Programming</a:t>
            </a:r>
          </a:p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051D40"/>
                </a:solidFill>
                <a:latin typeface="San serif"/>
              </a:rPr>
              <a:t>Language</a:t>
            </a:r>
          </a:p>
        </p:txBody>
      </p:sp>
      <p:sp>
        <p:nvSpPr>
          <p:cNvPr id="47" name="AutoShape 9">
            <a:extLst>
              <a:ext uri="{FF2B5EF4-FFF2-40B4-BE49-F238E27FC236}">
                <a16:creationId xmlns:a16="http://schemas.microsoft.com/office/drawing/2014/main" id="{2F1742BC-3A1C-E6B2-1C12-5D3E54CECCC5}"/>
              </a:ext>
            </a:extLst>
          </p:cNvPr>
          <p:cNvSpPr/>
          <p:nvPr/>
        </p:nvSpPr>
        <p:spPr>
          <a:xfrm>
            <a:off x="2737781" y="5858994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8" name="TextBox 27">
            <a:extLst>
              <a:ext uri="{FF2B5EF4-FFF2-40B4-BE49-F238E27FC236}">
                <a16:creationId xmlns:a16="http://schemas.microsoft.com/office/drawing/2014/main" id="{55B99214-AD1C-F0AA-7326-E0CB7EDF5464}"/>
              </a:ext>
            </a:extLst>
          </p:cNvPr>
          <p:cNvSpPr txBox="1"/>
          <p:nvPr/>
        </p:nvSpPr>
        <p:spPr>
          <a:xfrm>
            <a:off x="3069473" y="3272024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145DA0"/>
                </a:solidFill>
                <a:latin typeface="San serif"/>
              </a:rPr>
              <a:t>Python</a:t>
            </a:r>
          </a:p>
        </p:txBody>
      </p:sp>
      <p:sp>
        <p:nvSpPr>
          <p:cNvPr id="49" name="TextBox 27">
            <a:extLst>
              <a:ext uri="{FF2B5EF4-FFF2-40B4-BE49-F238E27FC236}">
                <a16:creationId xmlns:a16="http://schemas.microsoft.com/office/drawing/2014/main" id="{D86AD388-79E3-AA4E-BB27-6724C8E35023}"/>
              </a:ext>
            </a:extLst>
          </p:cNvPr>
          <p:cNvSpPr txBox="1"/>
          <p:nvPr/>
        </p:nvSpPr>
        <p:spPr>
          <a:xfrm>
            <a:off x="3044974" y="5986407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 err="1">
                <a:solidFill>
                  <a:srgbClr val="145DA0"/>
                </a:solidFill>
                <a:latin typeface="San serif"/>
              </a:rPr>
              <a:t>Javascript</a:t>
            </a:r>
            <a:endParaRPr lang="en-US" sz="3500" b="1" dirty="0">
              <a:solidFill>
                <a:srgbClr val="145DA0"/>
              </a:solidFill>
              <a:latin typeface="San serif"/>
            </a:endParaRPr>
          </a:p>
        </p:txBody>
      </p:sp>
      <p:pic>
        <p:nvPicPr>
          <p:cNvPr id="2052" name="Picture 4" descr="Python (programming language) - Wikipedia">
            <a:extLst>
              <a:ext uri="{FF2B5EF4-FFF2-40B4-BE49-F238E27FC236}">
                <a16:creationId xmlns:a16="http://schemas.microsoft.com/office/drawing/2014/main" id="{645F4C73-8D8D-9D1B-3E45-2977EA456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395" y="3924767"/>
            <a:ext cx="1807146" cy="198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616 Javascript Icons - Free in SVG, PNG, ICO - IconScout">
            <a:extLst>
              <a:ext uri="{FF2B5EF4-FFF2-40B4-BE49-F238E27FC236}">
                <a16:creationId xmlns:a16="http://schemas.microsoft.com/office/drawing/2014/main" id="{66E543BB-F9C4-A317-FBFA-EEF1D9566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6594658"/>
            <a:ext cx="1943036" cy="194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26">
            <a:extLst>
              <a:ext uri="{FF2B5EF4-FFF2-40B4-BE49-F238E27FC236}">
                <a16:creationId xmlns:a16="http://schemas.microsoft.com/office/drawing/2014/main" id="{81F40A94-D8FC-6F0E-8F22-01DCF3600488}"/>
              </a:ext>
            </a:extLst>
          </p:cNvPr>
          <p:cNvSpPr txBox="1"/>
          <p:nvPr/>
        </p:nvSpPr>
        <p:spPr>
          <a:xfrm>
            <a:off x="7758577" y="5345822"/>
            <a:ext cx="10003984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200" b="1" i="0" dirty="0">
                <a:effectLst/>
                <a:latin typeface="arial" panose="020B0604020202020204" pitchFamily="34" charset="0"/>
              </a:rPr>
              <a:t>database management system</a:t>
            </a:r>
            <a:endParaRPr lang="en-US" sz="7200" b="1" dirty="0">
              <a:latin typeface="San serif"/>
            </a:endParaRPr>
          </a:p>
        </p:txBody>
      </p:sp>
      <p:pic>
        <p:nvPicPr>
          <p:cNvPr id="2056" name="Picture 8" descr="PostgreSQL vs SQL Server: 16 Critical Differences">
            <a:extLst>
              <a:ext uri="{FF2B5EF4-FFF2-40B4-BE49-F238E27FC236}">
                <a16:creationId xmlns:a16="http://schemas.microsoft.com/office/drawing/2014/main" id="{0039DF1F-0BE8-46F9-1120-865F0F17B3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4" t="21153" r="14191" b="28751"/>
          <a:stretch/>
        </p:blipFill>
        <p:spPr bwMode="auto">
          <a:xfrm>
            <a:off x="10233469" y="7566176"/>
            <a:ext cx="5493665" cy="215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981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7242" y="242294"/>
            <a:ext cx="17793515" cy="9802411"/>
            <a:chOff x="0" y="0"/>
            <a:chExt cx="4982580" cy="27448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2580" cy="2744893"/>
            </a:xfrm>
            <a:custGeom>
              <a:avLst/>
              <a:gdLst/>
              <a:ahLst/>
              <a:cxnLst/>
              <a:rect l="l" t="t" r="r" b="b"/>
              <a:pathLst>
                <a:path w="4982580" h="2744893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297323" y="8211194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2272544" y="2466355"/>
            <a:ext cx="4203375" cy="5973865"/>
            <a:chOff x="0" y="0"/>
            <a:chExt cx="1416547" cy="20132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2297323" y="5472338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7066494" y="8211194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7071256" y="2466355"/>
            <a:ext cx="4203375" cy="5973865"/>
            <a:chOff x="0" y="0"/>
            <a:chExt cx="1416547" cy="201320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1931346" y="6721231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1850513" y="3699193"/>
            <a:ext cx="4203375" cy="3004620"/>
            <a:chOff x="0" y="0"/>
            <a:chExt cx="1416547" cy="201320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230929" y="3164544"/>
            <a:ext cx="2295014" cy="1910924"/>
            <a:chOff x="-4603" y="12176"/>
            <a:chExt cx="976170" cy="812800"/>
          </a:xfrm>
        </p:grpSpPr>
        <p:sp>
          <p:nvSpPr>
            <p:cNvPr id="21" name="Freeform 21"/>
            <p:cNvSpPr/>
            <p:nvPr/>
          </p:nvSpPr>
          <p:spPr>
            <a:xfrm>
              <a:off x="-4603" y="12176"/>
              <a:ext cx="976170" cy="812800"/>
            </a:xfrm>
            <a:custGeom>
              <a:avLst/>
              <a:gdLst/>
              <a:ahLst/>
              <a:cxnLst/>
              <a:rect l="l" t="t" r="r" b="b"/>
              <a:pathLst>
                <a:path w="976170" h="812800">
                  <a:moveTo>
                    <a:pt x="0" y="0"/>
                  </a:moveTo>
                  <a:lnTo>
                    <a:pt x="976170" y="0"/>
                  </a:lnTo>
                  <a:lnTo>
                    <a:pt x="97617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10135" r="-10135"/>
              </a:stretch>
            </a:blipFill>
          </p:spPr>
          <p:txBody>
            <a:bodyPr/>
            <a:lstStyle/>
            <a:p>
              <a:endParaRPr lang="th-TH" dirty="0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201579" y="914400"/>
            <a:ext cx="7884841" cy="1112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051D40"/>
                </a:solidFill>
                <a:latin typeface="San serif"/>
              </a:rPr>
              <a:t>Tools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627995" y="2565381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145DA0"/>
                </a:solidFill>
                <a:latin typeface="San serif"/>
              </a:rPr>
              <a:t>VS Code</a:t>
            </a:r>
          </a:p>
        </p:txBody>
      </p:sp>
      <p:sp>
        <p:nvSpPr>
          <p:cNvPr id="31" name="Rectangle 1">
            <a:extLst>
              <a:ext uri="{FF2B5EF4-FFF2-40B4-BE49-F238E27FC236}">
                <a16:creationId xmlns:a16="http://schemas.microsoft.com/office/drawing/2014/main" id="{89F350E9-6FA0-7767-B1D0-EB09F128A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32" name="Rectangle 2">
            <a:extLst>
              <a:ext uri="{FF2B5EF4-FFF2-40B4-BE49-F238E27FC236}">
                <a16:creationId xmlns:a16="http://schemas.microsoft.com/office/drawing/2014/main" id="{AF9502B2-226D-E697-0417-073D68FC9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33" name="Rectangle 3">
            <a:extLst>
              <a:ext uri="{FF2B5EF4-FFF2-40B4-BE49-F238E27FC236}">
                <a16:creationId xmlns:a16="http://schemas.microsoft.com/office/drawing/2014/main" id="{EA11E344-3E7C-B49F-1A35-631335FFC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14" name="TextBox 28">
            <a:extLst>
              <a:ext uri="{FF2B5EF4-FFF2-40B4-BE49-F238E27FC236}">
                <a16:creationId xmlns:a16="http://schemas.microsoft.com/office/drawing/2014/main" id="{873047A6-53AC-66B4-83FC-844D7174B317}"/>
              </a:ext>
            </a:extLst>
          </p:cNvPr>
          <p:cNvSpPr txBox="1"/>
          <p:nvPr/>
        </p:nvSpPr>
        <p:spPr>
          <a:xfrm>
            <a:off x="12206704" y="3824791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 err="1">
                <a:solidFill>
                  <a:srgbClr val="145DA0"/>
                </a:solidFill>
                <a:latin typeface="San serif"/>
              </a:rPr>
              <a:t>WriteMaps</a:t>
            </a:r>
            <a:endParaRPr lang="en-US" sz="3500" b="1" dirty="0">
              <a:solidFill>
                <a:srgbClr val="145DA0"/>
              </a:solidFill>
              <a:latin typeface="San serif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2BE8C0A-FC93-3DAA-FB10-6B2496D478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0" t="6140" r="10079" b="12804"/>
          <a:stretch/>
        </p:blipFill>
        <p:spPr bwMode="auto">
          <a:xfrm>
            <a:off x="8271119" y="5970630"/>
            <a:ext cx="2145358" cy="219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AutoShape 9">
            <a:extLst>
              <a:ext uri="{FF2B5EF4-FFF2-40B4-BE49-F238E27FC236}">
                <a16:creationId xmlns:a16="http://schemas.microsoft.com/office/drawing/2014/main" id="{45E83EC2-CC1D-C01C-D20D-2D32C574B4E4}"/>
              </a:ext>
            </a:extLst>
          </p:cNvPr>
          <p:cNvSpPr/>
          <p:nvPr/>
        </p:nvSpPr>
        <p:spPr>
          <a:xfrm>
            <a:off x="7120254" y="5470976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7" name="TextBox 28">
            <a:extLst>
              <a:ext uri="{FF2B5EF4-FFF2-40B4-BE49-F238E27FC236}">
                <a16:creationId xmlns:a16="http://schemas.microsoft.com/office/drawing/2014/main" id="{DE5B3B50-6ADE-0B68-F6CA-90D639B58FD6}"/>
              </a:ext>
            </a:extLst>
          </p:cNvPr>
          <p:cNvSpPr txBox="1"/>
          <p:nvPr/>
        </p:nvSpPr>
        <p:spPr>
          <a:xfrm>
            <a:off x="2674525" y="5644854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 err="1">
                <a:solidFill>
                  <a:srgbClr val="145DA0"/>
                </a:solidFill>
                <a:latin typeface="San serif"/>
              </a:rPr>
              <a:t>Creately</a:t>
            </a:r>
            <a:endParaRPr lang="en-US" sz="3500" b="1" dirty="0">
              <a:solidFill>
                <a:srgbClr val="145DA0"/>
              </a:solidFill>
              <a:latin typeface="San serif"/>
            </a:endParaRPr>
          </a:p>
        </p:txBody>
      </p:sp>
      <p:pic>
        <p:nvPicPr>
          <p:cNvPr id="1028" name="Picture 4" descr="Creately | Visual Collaboration &amp; Diagramming Platform">
            <a:extLst>
              <a:ext uri="{FF2B5EF4-FFF2-40B4-BE49-F238E27FC236}">
                <a16:creationId xmlns:a16="http://schemas.microsoft.com/office/drawing/2014/main" id="{3C8EA6E5-6C1E-E668-7053-920321008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458" y="6021326"/>
            <a:ext cx="3794063" cy="1982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gma - Free logo icons">
            <a:extLst>
              <a:ext uri="{FF2B5EF4-FFF2-40B4-BE49-F238E27FC236}">
                <a16:creationId xmlns:a16="http://schemas.microsoft.com/office/drawing/2014/main" id="{0E206DCC-F3C4-E848-88AD-4930A8144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221" y="3225977"/>
            <a:ext cx="1640442" cy="164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28">
            <a:extLst>
              <a:ext uri="{FF2B5EF4-FFF2-40B4-BE49-F238E27FC236}">
                <a16:creationId xmlns:a16="http://schemas.microsoft.com/office/drawing/2014/main" id="{620509DE-9690-4010-8AFD-EEF070EF9D34}"/>
              </a:ext>
            </a:extLst>
          </p:cNvPr>
          <p:cNvSpPr txBox="1"/>
          <p:nvPr/>
        </p:nvSpPr>
        <p:spPr>
          <a:xfrm>
            <a:off x="7562096" y="2527540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145DA0"/>
                </a:solidFill>
                <a:latin typeface="San serif"/>
              </a:rPr>
              <a:t>Figma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9673C27-959D-1522-08E9-9922CA9446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12592" y="4626238"/>
            <a:ext cx="3679216" cy="1136768"/>
          </a:xfrm>
          <a:prstGeom prst="rect">
            <a:avLst/>
          </a:prstGeom>
        </p:spPr>
      </p:pic>
      <p:sp>
        <p:nvSpPr>
          <p:cNvPr id="42" name="TextBox 28">
            <a:extLst>
              <a:ext uri="{FF2B5EF4-FFF2-40B4-BE49-F238E27FC236}">
                <a16:creationId xmlns:a16="http://schemas.microsoft.com/office/drawing/2014/main" id="{2159DE6A-A364-3126-31A5-6148FD907CDB}"/>
              </a:ext>
            </a:extLst>
          </p:cNvPr>
          <p:cNvSpPr txBox="1"/>
          <p:nvPr/>
        </p:nvSpPr>
        <p:spPr>
          <a:xfrm>
            <a:off x="7703304" y="5720649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145DA0"/>
                </a:solidFill>
                <a:latin typeface="San serif"/>
              </a:rPr>
              <a:t>Lucid Chart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840A9-AC7E-07B9-2A80-EDBDF6B67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15">
            <a:extLst>
              <a:ext uri="{FF2B5EF4-FFF2-40B4-BE49-F238E27FC236}">
                <a16:creationId xmlns:a16="http://schemas.microsoft.com/office/drawing/2014/main" id="{F181C898-8C67-690C-6C05-0BEA9116F5C5}"/>
              </a:ext>
            </a:extLst>
          </p:cNvPr>
          <p:cNvSpPr/>
          <p:nvPr/>
        </p:nvSpPr>
        <p:spPr>
          <a:xfrm>
            <a:off x="9627833" y="8216642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49886B51-D3BB-984C-43A6-D24122F7C82B}"/>
              </a:ext>
            </a:extLst>
          </p:cNvPr>
          <p:cNvSpPr/>
          <p:nvPr/>
        </p:nvSpPr>
        <p:spPr>
          <a:xfrm>
            <a:off x="4846909" y="8216641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68FA09D-BE8D-AA7A-19E1-061549E000CC}"/>
              </a:ext>
            </a:extLst>
          </p:cNvPr>
          <p:cNvGrpSpPr/>
          <p:nvPr/>
        </p:nvGrpSpPr>
        <p:grpSpPr>
          <a:xfrm>
            <a:off x="4797913" y="2189590"/>
            <a:ext cx="4203375" cy="6086920"/>
            <a:chOff x="1887503" y="2320964"/>
            <a:chExt cx="4203375" cy="608692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0649471-AB19-9A2E-0ECF-2CF9FB6B5FAD}"/>
                </a:ext>
              </a:extLst>
            </p:cNvPr>
            <p:cNvGrpSpPr/>
            <p:nvPr/>
          </p:nvGrpSpPr>
          <p:grpSpPr>
            <a:xfrm>
              <a:off x="1887503" y="2320964"/>
              <a:ext cx="4203375" cy="6086920"/>
              <a:chOff x="2959425" y="2353300"/>
              <a:chExt cx="4203375" cy="6086920"/>
            </a:xfrm>
          </p:grpSpPr>
          <p:grpSp>
            <p:nvGrpSpPr>
              <p:cNvPr id="6" name="Group 6">
                <a:extLst>
                  <a:ext uri="{FF2B5EF4-FFF2-40B4-BE49-F238E27FC236}">
                    <a16:creationId xmlns:a16="http://schemas.microsoft.com/office/drawing/2014/main" id="{AFD1E6E7-2321-458B-75BB-CDB49533F35A}"/>
                  </a:ext>
                </a:extLst>
              </p:cNvPr>
              <p:cNvGrpSpPr/>
              <p:nvPr/>
            </p:nvGrpSpPr>
            <p:grpSpPr>
              <a:xfrm>
                <a:off x="2959425" y="2353300"/>
                <a:ext cx="4203375" cy="6086920"/>
                <a:chOff x="0" y="-38100"/>
                <a:chExt cx="1416547" cy="2051307"/>
              </a:xfrm>
            </p:grpSpPr>
            <p:sp>
              <p:nvSpPr>
                <p:cNvPr id="7" name="Freeform 7">
                  <a:extLst>
                    <a:ext uri="{FF2B5EF4-FFF2-40B4-BE49-F238E27FC236}">
                      <a16:creationId xmlns:a16="http://schemas.microsoft.com/office/drawing/2014/main" id="{F3B1728F-DC3C-03DA-A6DF-9EFDD219939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416547" cy="2013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6547" h="2013207">
                      <a:moveTo>
                        <a:pt x="46046" y="0"/>
                      </a:moveTo>
                      <a:lnTo>
                        <a:pt x="1370502" y="0"/>
                      </a:lnTo>
                      <a:cubicBezTo>
                        <a:pt x="1382714" y="0"/>
                        <a:pt x="1394426" y="4851"/>
                        <a:pt x="1403061" y="13487"/>
                      </a:cubicBezTo>
                      <a:cubicBezTo>
                        <a:pt x="1411696" y="22122"/>
                        <a:pt x="1416547" y="33834"/>
                        <a:pt x="1416547" y="46046"/>
                      </a:cubicBezTo>
                      <a:lnTo>
                        <a:pt x="1416547" y="1967161"/>
                      </a:lnTo>
                      <a:cubicBezTo>
                        <a:pt x="1416547" y="1979373"/>
                        <a:pt x="1411696" y="1991085"/>
                        <a:pt x="1403061" y="1999720"/>
                      </a:cubicBezTo>
                      <a:cubicBezTo>
                        <a:pt x="1394426" y="2008356"/>
                        <a:pt x="1382714" y="2013207"/>
                        <a:pt x="1370502" y="2013207"/>
                      </a:cubicBezTo>
                      <a:lnTo>
                        <a:pt x="46046" y="2013207"/>
                      </a:lnTo>
                      <a:cubicBezTo>
                        <a:pt x="33834" y="2013207"/>
                        <a:pt x="22122" y="2008356"/>
                        <a:pt x="13487" y="1999720"/>
                      </a:cubicBezTo>
                      <a:cubicBezTo>
                        <a:pt x="4851" y="1991085"/>
                        <a:pt x="0" y="1979373"/>
                        <a:pt x="0" y="1967161"/>
                      </a:cubicBezTo>
                      <a:lnTo>
                        <a:pt x="0" y="46046"/>
                      </a:lnTo>
                      <a:cubicBezTo>
                        <a:pt x="0" y="33834"/>
                        <a:pt x="4851" y="22122"/>
                        <a:pt x="13487" y="13487"/>
                      </a:cubicBezTo>
                      <a:cubicBezTo>
                        <a:pt x="22122" y="4851"/>
                        <a:pt x="33834" y="0"/>
                        <a:pt x="46046" y="0"/>
                      </a:cubicBezTo>
                      <a:close/>
                    </a:path>
                  </a:pathLst>
                </a:custGeom>
                <a:solidFill>
                  <a:srgbClr val="FDFDFD"/>
                </a:solidFill>
                <a:ln w="38100" cap="rnd">
                  <a:solidFill>
                    <a:srgbClr val="145DA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th-TH"/>
                </a:p>
              </p:txBody>
            </p:sp>
            <p:sp>
              <p:nvSpPr>
                <p:cNvPr id="8" name="TextBox 8">
                  <a:extLst>
                    <a:ext uri="{FF2B5EF4-FFF2-40B4-BE49-F238E27FC236}">
                      <a16:creationId xmlns:a16="http://schemas.microsoft.com/office/drawing/2014/main" id="{CF8F56CE-4408-B2A2-E2E8-79BFD77FEAE3}"/>
                    </a:ext>
                  </a:extLst>
                </p:cNvPr>
                <p:cNvSpPr txBox="1"/>
                <p:nvPr/>
              </p:nvSpPr>
              <p:spPr>
                <a:xfrm>
                  <a:off x="0" y="-38100"/>
                  <a:ext cx="1416547" cy="2051307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marL="0" lvl="0" indent="0"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sp>
            <p:nvSpPr>
              <p:cNvPr id="27" name="TextBox 27">
                <a:extLst>
                  <a:ext uri="{FF2B5EF4-FFF2-40B4-BE49-F238E27FC236}">
                    <a16:creationId xmlns:a16="http://schemas.microsoft.com/office/drawing/2014/main" id="{7A0C0BA4-978F-2B73-6984-FA280CE47B97}"/>
                  </a:ext>
                </a:extLst>
              </p:cNvPr>
              <p:cNvSpPr txBox="1"/>
              <p:nvPr/>
            </p:nvSpPr>
            <p:spPr>
              <a:xfrm>
                <a:off x="3340115" y="2580675"/>
                <a:ext cx="3490991" cy="50013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919"/>
                  </a:lnSpc>
                  <a:spcBef>
                    <a:spcPct val="0"/>
                  </a:spcBef>
                </a:pPr>
                <a:r>
                  <a:rPr lang="en-US" sz="3500" b="1" dirty="0">
                    <a:solidFill>
                      <a:srgbClr val="145DA0"/>
                    </a:solidFill>
                    <a:latin typeface="San serif"/>
                  </a:rPr>
                  <a:t>Font Awesome</a:t>
                </a:r>
              </a:p>
            </p:txBody>
          </p:sp>
          <p:sp>
            <p:nvSpPr>
              <p:cNvPr id="30" name="TextBox 28">
                <a:extLst>
                  <a:ext uri="{FF2B5EF4-FFF2-40B4-BE49-F238E27FC236}">
                    <a16:creationId xmlns:a16="http://schemas.microsoft.com/office/drawing/2014/main" id="{D44756AC-ECED-C5D4-7182-F62915AF2757}"/>
                  </a:ext>
                </a:extLst>
              </p:cNvPr>
              <p:cNvSpPr txBox="1"/>
              <p:nvPr/>
            </p:nvSpPr>
            <p:spPr>
              <a:xfrm>
                <a:off x="3369893" y="5585395"/>
                <a:ext cx="3490991" cy="50013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919"/>
                  </a:lnSpc>
                  <a:spcBef>
                    <a:spcPct val="0"/>
                  </a:spcBef>
                </a:pPr>
                <a:r>
                  <a:rPr lang="en-US" sz="3500" b="1" dirty="0">
                    <a:solidFill>
                      <a:srgbClr val="145DA0"/>
                    </a:solidFill>
                    <a:latin typeface="San serif"/>
                  </a:rPr>
                  <a:t>Swiper</a:t>
                </a:r>
              </a:p>
            </p:txBody>
          </p:sp>
          <p:pic>
            <p:nvPicPr>
              <p:cNvPr id="12" name="รูปภาพ 11">
                <a:extLst>
                  <a:ext uri="{FF2B5EF4-FFF2-40B4-BE49-F238E27FC236}">
                    <a16:creationId xmlns:a16="http://schemas.microsoft.com/office/drawing/2014/main" id="{848B806D-88D3-3AA6-0B18-426AE7F920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21821" y="6256019"/>
                <a:ext cx="3787133" cy="2021147"/>
              </a:xfrm>
              <a:prstGeom prst="rect">
                <a:avLst/>
              </a:prstGeom>
            </p:spPr>
          </p:pic>
          <p:pic>
            <p:nvPicPr>
              <p:cNvPr id="14" name="รูปภาพ 13">
                <a:extLst>
                  <a:ext uri="{FF2B5EF4-FFF2-40B4-BE49-F238E27FC236}">
                    <a16:creationId xmlns:a16="http://schemas.microsoft.com/office/drawing/2014/main" id="{DA8A74C3-C7A0-DF08-E0C9-2D57EC88E7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6778" y="3060326"/>
                <a:ext cx="2204743" cy="2218105"/>
              </a:xfrm>
              <a:prstGeom prst="rect">
                <a:avLst/>
              </a:prstGeom>
            </p:spPr>
          </p:pic>
        </p:grpSp>
        <p:sp>
          <p:nvSpPr>
            <p:cNvPr id="9" name="AutoShape 9">
              <a:extLst>
                <a:ext uri="{FF2B5EF4-FFF2-40B4-BE49-F238E27FC236}">
                  <a16:creationId xmlns:a16="http://schemas.microsoft.com/office/drawing/2014/main" id="{92946A33-3B79-C70A-4530-1DF53AB60C21}"/>
                </a:ext>
              </a:extLst>
            </p:cNvPr>
            <p:cNvSpPr/>
            <p:nvPr/>
          </p:nvSpPr>
          <p:spPr>
            <a:xfrm>
              <a:off x="1936499" y="5420952"/>
              <a:ext cx="4154377" cy="0"/>
            </a:xfrm>
            <a:prstGeom prst="line">
              <a:avLst/>
            </a:prstGeom>
            <a:ln w="38100" cap="flat">
              <a:solidFill>
                <a:srgbClr val="145DA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TextBox 26">
            <a:extLst>
              <a:ext uri="{FF2B5EF4-FFF2-40B4-BE49-F238E27FC236}">
                <a16:creationId xmlns:a16="http://schemas.microsoft.com/office/drawing/2014/main" id="{68538F4D-B7FB-A8A4-455F-E71756EB31F2}"/>
              </a:ext>
            </a:extLst>
          </p:cNvPr>
          <p:cNvSpPr txBox="1"/>
          <p:nvPr/>
        </p:nvSpPr>
        <p:spPr>
          <a:xfrm>
            <a:off x="5115389" y="917105"/>
            <a:ext cx="8666821" cy="11126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051D40"/>
                </a:solidFill>
                <a:latin typeface="San serif"/>
              </a:rPr>
              <a:t>Libraries</a:t>
            </a:r>
          </a:p>
        </p:txBody>
      </p:sp>
      <p:sp>
        <p:nvSpPr>
          <p:cNvPr id="31" name="Rectangle 1">
            <a:extLst>
              <a:ext uri="{FF2B5EF4-FFF2-40B4-BE49-F238E27FC236}">
                <a16:creationId xmlns:a16="http://schemas.microsoft.com/office/drawing/2014/main" id="{19ED1341-A488-7057-1AB3-421515096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32" name="Rectangle 2">
            <a:extLst>
              <a:ext uri="{FF2B5EF4-FFF2-40B4-BE49-F238E27FC236}">
                <a16:creationId xmlns:a16="http://schemas.microsoft.com/office/drawing/2014/main" id="{57E17E79-CA97-1364-017C-3D43A1328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33" name="Rectangle 3">
            <a:extLst>
              <a:ext uri="{FF2B5EF4-FFF2-40B4-BE49-F238E27FC236}">
                <a16:creationId xmlns:a16="http://schemas.microsoft.com/office/drawing/2014/main" id="{B0D54CE6-E505-0845-63CC-CEEE3A2DE4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882E32F-3138-705E-0BC9-88BB76BA8A32}"/>
              </a:ext>
            </a:extLst>
          </p:cNvPr>
          <p:cNvGrpSpPr/>
          <p:nvPr/>
        </p:nvGrpSpPr>
        <p:grpSpPr>
          <a:xfrm>
            <a:off x="9567949" y="2189590"/>
            <a:ext cx="4203375" cy="6086920"/>
            <a:chOff x="6657539" y="2320964"/>
            <a:chExt cx="4203375" cy="6086920"/>
          </a:xfrm>
        </p:grpSpPr>
        <p:grpSp>
          <p:nvGrpSpPr>
            <p:cNvPr id="11" name="Group 6">
              <a:extLst>
                <a:ext uri="{FF2B5EF4-FFF2-40B4-BE49-F238E27FC236}">
                  <a16:creationId xmlns:a16="http://schemas.microsoft.com/office/drawing/2014/main" id="{23472625-1E2F-7D3F-AB10-C5AC1A809238}"/>
                </a:ext>
              </a:extLst>
            </p:cNvPr>
            <p:cNvGrpSpPr/>
            <p:nvPr/>
          </p:nvGrpSpPr>
          <p:grpSpPr>
            <a:xfrm>
              <a:off x="6657539" y="2320964"/>
              <a:ext cx="4203375" cy="6086920"/>
              <a:chOff x="0" y="-38100"/>
              <a:chExt cx="1416547" cy="2051307"/>
            </a:xfrm>
          </p:grpSpPr>
          <p:sp>
            <p:nvSpPr>
              <p:cNvPr id="13" name="Freeform 7">
                <a:extLst>
                  <a:ext uri="{FF2B5EF4-FFF2-40B4-BE49-F238E27FC236}">
                    <a16:creationId xmlns:a16="http://schemas.microsoft.com/office/drawing/2014/main" id="{A2C78989-854D-2AA4-7A8A-7C277B58976C}"/>
                  </a:ext>
                </a:extLst>
              </p:cNvPr>
              <p:cNvSpPr/>
              <p:nvPr/>
            </p:nvSpPr>
            <p:spPr>
              <a:xfrm>
                <a:off x="0" y="0"/>
                <a:ext cx="1416547" cy="2013207"/>
              </a:xfrm>
              <a:custGeom>
                <a:avLst/>
                <a:gdLst/>
                <a:ahLst/>
                <a:cxnLst/>
                <a:rect l="l" t="t" r="r" b="b"/>
                <a:pathLst>
                  <a:path w="1416547" h="2013207">
                    <a:moveTo>
                      <a:pt x="46046" y="0"/>
                    </a:moveTo>
                    <a:lnTo>
                      <a:pt x="1370502" y="0"/>
                    </a:lnTo>
                    <a:cubicBezTo>
                      <a:pt x="1382714" y="0"/>
                      <a:pt x="1394426" y="4851"/>
                      <a:pt x="1403061" y="13487"/>
                    </a:cubicBezTo>
                    <a:cubicBezTo>
                      <a:pt x="1411696" y="22122"/>
                      <a:pt x="1416547" y="33834"/>
                      <a:pt x="1416547" y="46046"/>
                    </a:cubicBezTo>
                    <a:lnTo>
                      <a:pt x="1416547" y="1967161"/>
                    </a:lnTo>
                    <a:cubicBezTo>
                      <a:pt x="1416547" y="1979373"/>
                      <a:pt x="1411696" y="1991085"/>
                      <a:pt x="1403061" y="1999720"/>
                    </a:cubicBezTo>
                    <a:cubicBezTo>
                      <a:pt x="1394426" y="2008356"/>
                      <a:pt x="1382714" y="2013207"/>
                      <a:pt x="1370502" y="2013207"/>
                    </a:cubicBezTo>
                    <a:lnTo>
                      <a:pt x="46046" y="2013207"/>
                    </a:lnTo>
                    <a:cubicBezTo>
                      <a:pt x="33834" y="2013207"/>
                      <a:pt x="22122" y="2008356"/>
                      <a:pt x="13487" y="1999720"/>
                    </a:cubicBezTo>
                    <a:cubicBezTo>
                      <a:pt x="4851" y="1991085"/>
                      <a:pt x="0" y="1979373"/>
                      <a:pt x="0" y="1967161"/>
                    </a:cubicBezTo>
                    <a:lnTo>
                      <a:pt x="0" y="46046"/>
                    </a:lnTo>
                    <a:cubicBezTo>
                      <a:pt x="0" y="33834"/>
                      <a:pt x="4851" y="22122"/>
                      <a:pt x="13487" y="13487"/>
                    </a:cubicBezTo>
                    <a:cubicBezTo>
                      <a:pt x="22122" y="4851"/>
                      <a:pt x="33834" y="0"/>
                      <a:pt x="46046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 w="38100" cap="rnd">
                <a:solidFill>
                  <a:srgbClr val="145DA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th-TH"/>
              </a:p>
            </p:txBody>
          </p:sp>
          <p:sp>
            <p:nvSpPr>
              <p:cNvPr id="20" name="TextBox 8">
                <a:extLst>
                  <a:ext uri="{FF2B5EF4-FFF2-40B4-BE49-F238E27FC236}">
                    <a16:creationId xmlns:a16="http://schemas.microsoft.com/office/drawing/2014/main" id="{CBEB4047-617D-0305-0E48-0F12FBFEF24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416547" cy="205130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pic>
          <p:nvPicPr>
            <p:cNvPr id="43" name="รูปภาพ 42">
              <a:extLst>
                <a:ext uri="{FF2B5EF4-FFF2-40B4-BE49-F238E27FC236}">
                  <a16:creationId xmlns:a16="http://schemas.microsoft.com/office/drawing/2014/main" id="{4271F7C7-1B8A-942A-E226-F08EF3491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4729" y="3077570"/>
              <a:ext cx="2143125" cy="2143125"/>
            </a:xfrm>
            <a:prstGeom prst="rect">
              <a:avLst/>
            </a:prstGeom>
          </p:spPr>
        </p:pic>
        <p:sp>
          <p:nvSpPr>
            <p:cNvPr id="22" name="TextBox 28">
              <a:extLst>
                <a:ext uri="{FF2B5EF4-FFF2-40B4-BE49-F238E27FC236}">
                  <a16:creationId xmlns:a16="http://schemas.microsoft.com/office/drawing/2014/main" id="{8334A80C-7B58-5C5D-0F23-CBCA0AEEFDE8}"/>
                </a:ext>
              </a:extLst>
            </p:cNvPr>
            <p:cNvSpPr txBox="1"/>
            <p:nvPr/>
          </p:nvSpPr>
          <p:spPr>
            <a:xfrm>
              <a:off x="7038231" y="2548338"/>
              <a:ext cx="3490991" cy="500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3500" b="1" dirty="0">
                  <a:solidFill>
                    <a:srgbClr val="145DA0"/>
                  </a:solidFill>
                  <a:latin typeface="San serif"/>
                </a:rPr>
                <a:t>jQuery</a:t>
              </a:r>
            </a:p>
          </p:txBody>
        </p:sp>
        <p:sp>
          <p:nvSpPr>
            <p:cNvPr id="24" name="AutoShape 19">
              <a:extLst>
                <a:ext uri="{FF2B5EF4-FFF2-40B4-BE49-F238E27FC236}">
                  <a16:creationId xmlns:a16="http://schemas.microsoft.com/office/drawing/2014/main" id="{703E7703-6ED7-5823-C442-25AC291ADA16}"/>
                </a:ext>
              </a:extLst>
            </p:cNvPr>
            <p:cNvSpPr/>
            <p:nvPr/>
          </p:nvSpPr>
          <p:spPr>
            <a:xfrm>
              <a:off x="6670239" y="5401903"/>
              <a:ext cx="4154377" cy="0"/>
            </a:xfrm>
            <a:prstGeom prst="line">
              <a:avLst/>
            </a:prstGeom>
            <a:ln w="38100" cap="flat">
              <a:solidFill>
                <a:srgbClr val="145DA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18B9B376-4A06-CE49-2389-CA2339581E7E}"/>
                </a:ext>
              </a:extLst>
            </p:cNvPr>
            <p:cNvSpPr txBox="1"/>
            <p:nvPr/>
          </p:nvSpPr>
          <p:spPr>
            <a:xfrm>
              <a:off x="7001931" y="6127605"/>
              <a:ext cx="3490991" cy="1107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/>
              <a:r>
                <a:rPr lang="en-US" sz="3600" b="1" i="0" dirty="0">
                  <a:solidFill>
                    <a:schemeClr val="accent1">
                      <a:lumMod val="75000"/>
                    </a:schemeClr>
                  </a:solidFill>
                  <a:effectLst/>
                  <a:latin typeface="Alkatra"/>
                </a:rPr>
                <a:t>Avatar Placeholder</a:t>
              </a:r>
            </a:p>
          </p:txBody>
        </p:sp>
      </p:grpSp>
      <p:grpSp>
        <p:nvGrpSpPr>
          <p:cNvPr id="37" name="Group 2">
            <a:extLst>
              <a:ext uri="{FF2B5EF4-FFF2-40B4-BE49-F238E27FC236}">
                <a16:creationId xmlns:a16="http://schemas.microsoft.com/office/drawing/2014/main" id="{B9FE7EE1-06C1-2873-E5CB-FA8B213E6372}"/>
              </a:ext>
            </a:extLst>
          </p:cNvPr>
          <p:cNvGrpSpPr/>
          <p:nvPr/>
        </p:nvGrpSpPr>
        <p:grpSpPr>
          <a:xfrm>
            <a:off x="247242" y="242294"/>
            <a:ext cx="17793515" cy="9802411"/>
            <a:chOff x="0" y="0"/>
            <a:chExt cx="4982580" cy="2744893"/>
          </a:xfrm>
        </p:grpSpPr>
        <p:sp>
          <p:nvSpPr>
            <p:cNvPr id="38" name="Freeform 3">
              <a:extLst>
                <a:ext uri="{FF2B5EF4-FFF2-40B4-BE49-F238E27FC236}">
                  <a16:creationId xmlns:a16="http://schemas.microsoft.com/office/drawing/2014/main" id="{F2D90FC8-D785-384B-FCCB-2CD1FE64F569}"/>
                </a:ext>
              </a:extLst>
            </p:cNvPr>
            <p:cNvSpPr/>
            <p:nvPr/>
          </p:nvSpPr>
          <p:spPr>
            <a:xfrm>
              <a:off x="0" y="0"/>
              <a:ext cx="4982580" cy="2744893"/>
            </a:xfrm>
            <a:custGeom>
              <a:avLst/>
              <a:gdLst/>
              <a:ahLst/>
              <a:cxnLst/>
              <a:rect l="l" t="t" r="r" b="b"/>
              <a:pathLst>
                <a:path w="4982580" h="2744893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4">
              <a:extLst>
                <a:ext uri="{FF2B5EF4-FFF2-40B4-BE49-F238E27FC236}">
                  <a16:creationId xmlns:a16="http://schemas.microsoft.com/office/drawing/2014/main" id="{C296B59C-3F71-2594-CDFA-F819A97E8497}"/>
                </a:ext>
              </a:extLst>
            </p:cNvPr>
            <p:cNvSpPr txBox="1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845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6">
            <a:extLst>
              <a:ext uri="{FF2B5EF4-FFF2-40B4-BE49-F238E27FC236}">
                <a16:creationId xmlns:a16="http://schemas.microsoft.com/office/drawing/2014/main" id="{62094105-6036-DCF2-263B-E82F5D035DAF}"/>
              </a:ext>
            </a:extLst>
          </p:cNvPr>
          <p:cNvGrpSpPr/>
          <p:nvPr/>
        </p:nvGrpSpPr>
        <p:grpSpPr>
          <a:xfrm>
            <a:off x="11582400" y="3666871"/>
            <a:ext cx="4203375" cy="3156004"/>
            <a:chOff x="0" y="0"/>
            <a:chExt cx="1416547" cy="2013207"/>
          </a:xfrm>
        </p:grpSpPr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FBAAD7E4-666C-5255-3752-472DFEC49B1E}"/>
                </a:ext>
              </a:extLst>
            </p:cNvPr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8">
              <a:extLst>
                <a:ext uri="{FF2B5EF4-FFF2-40B4-BE49-F238E27FC236}">
                  <a16:creationId xmlns:a16="http://schemas.microsoft.com/office/drawing/2014/main" id="{82035ED2-9C4E-6ECD-92AE-26D654AEDCC5}"/>
                </a:ext>
              </a:extLst>
            </p:cNvPr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" name="Group 16">
            <a:extLst>
              <a:ext uri="{FF2B5EF4-FFF2-40B4-BE49-F238E27FC236}">
                <a16:creationId xmlns:a16="http://schemas.microsoft.com/office/drawing/2014/main" id="{5E4F8DAF-539A-D073-977E-BD13BC20D889}"/>
              </a:ext>
            </a:extLst>
          </p:cNvPr>
          <p:cNvGrpSpPr/>
          <p:nvPr/>
        </p:nvGrpSpPr>
        <p:grpSpPr>
          <a:xfrm>
            <a:off x="3048000" y="3724831"/>
            <a:ext cx="4203375" cy="3062677"/>
            <a:chOff x="0" y="0"/>
            <a:chExt cx="1416547" cy="2013207"/>
          </a:xfrm>
        </p:grpSpPr>
        <p:sp>
          <p:nvSpPr>
            <p:cNvPr id="3" name="Freeform 17">
              <a:extLst>
                <a:ext uri="{FF2B5EF4-FFF2-40B4-BE49-F238E27FC236}">
                  <a16:creationId xmlns:a16="http://schemas.microsoft.com/office/drawing/2014/main" id="{DF5FC952-0F24-DFF9-8A49-551E7DC84D37}"/>
                </a:ext>
              </a:extLst>
            </p:cNvPr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18">
              <a:extLst>
                <a:ext uri="{FF2B5EF4-FFF2-40B4-BE49-F238E27FC236}">
                  <a16:creationId xmlns:a16="http://schemas.microsoft.com/office/drawing/2014/main" id="{BF0998C8-F2FF-325C-4AA7-88095690445A}"/>
                </a:ext>
              </a:extLst>
            </p:cNvPr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24">
            <a:extLst>
              <a:ext uri="{FF2B5EF4-FFF2-40B4-BE49-F238E27FC236}">
                <a16:creationId xmlns:a16="http://schemas.microsoft.com/office/drawing/2014/main" id="{DDF932A1-A8AE-C424-F799-CE5FF481E6E9}"/>
              </a:ext>
            </a:extLst>
          </p:cNvPr>
          <p:cNvGrpSpPr/>
          <p:nvPr/>
        </p:nvGrpSpPr>
        <p:grpSpPr>
          <a:xfrm>
            <a:off x="4043299" y="4390355"/>
            <a:ext cx="2295014" cy="1910924"/>
            <a:chOff x="0" y="0"/>
            <a:chExt cx="976170" cy="812800"/>
          </a:xfrm>
        </p:grpSpPr>
        <p:sp>
          <p:nvSpPr>
            <p:cNvPr id="6" name="Freeform 25">
              <a:extLst>
                <a:ext uri="{FF2B5EF4-FFF2-40B4-BE49-F238E27FC236}">
                  <a16:creationId xmlns:a16="http://schemas.microsoft.com/office/drawing/2014/main" id="{F5C2F671-EB67-B34C-0F74-ADFE8F5F8E63}"/>
                </a:ext>
              </a:extLst>
            </p:cNvPr>
            <p:cNvSpPr/>
            <p:nvPr/>
          </p:nvSpPr>
          <p:spPr>
            <a:xfrm>
              <a:off x="0" y="0"/>
              <a:ext cx="976170" cy="812800"/>
            </a:xfrm>
            <a:custGeom>
              <a:avLst/>
              <a:gdLst/>
              <a:ahLst/>
              <a:cxnLst/>
              <a:rect l="l" t="t" r="r" b="b"/>
              <a:pathLst>
                <a:path w="976170" h="812800">
                  <a:moveTo>
                    <a:pt x="0" y="0"/>
                  </a:moveTo>
                  <a:lnTo>
                    <a:pt x="976170" y="0"/>
                  </a:lnTo>
                  <a:lnTo>
                    <a:pt x="97617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t="-10049" b="-100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29">
            <a:extLst>
              <a:ext uri="{FF2B5EF4-FFF2-40B4-BE49-F238E27FC236}">
                <a16:creationId xmlns:a16="http://schemas.microsoft.com/office/drawing/2014/main" id="{A28FEDBE-A19C-F47A-6581-F57DF9AF8172}"/>
              </a:ext>
            </a:extLst>
          </p:cNvPr>
          <p:cNvSpPr txBox="1"/>
          <p:nvPr/>
        </p:nvSpPr>
        <p:spPr>
          <a:xfrm>
            <a:off x="3445311" y="3854852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145DA0"/>
                </a:solidFill>
                <a:latin typeface="San serif"/>
              </a:rPr>
              <a:t>GitHub</a:t>
            </a:r>
          </a:p>
        </p:txBody>
      </p:sp>
      <p:sp>
        <p:nvSpPr>
          <p:cNvPr id="11" name="TextBox 26">
            <a:extLst>
              <a:ext uri="{FF2B5EF4-FFF2-40B4-BE49-F238E27FC236}">
                <a16:creationId xmlns:a16="http://schemas.microsoft.com/office/drawing/2014/main" id="{854C054E-07F3-BD66-FC3B-2380B2EFF386}"/>
              </a:ext>
            </a:extLst>
          </p:cNvPr>
          <p:cNvSpPr txBox="1"/>
          <p:nvPr/>
        </p:nvSpPr>
        <p:spPr>
          <a:xfrm>
            <a:off x="683854" y="1906647"/>
            <a:ext cx="8666821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051D40"/>
                </a:solidFill>
                <a:latin typeface="San serif"/>
              </a:rPr>
              <a:t>Version Control</a:t>
            </a:r>
          </a:p>
        </p:txBody>
      </p:sp>
      <p:sp>
        <p:nvSpPr>
          <p:cNvPr id="12" name="Freeform 15">
            <a:extLst>
              <a:ext uri="{FF2B5EF4-FFF2-40B4-BE49-F238E27FC236}">
                <a16:creationId xmlns:a16="http://schemas.microsoft.com/office/drawing/2014/main" id="{621EFE17-A0E9-F7D0-68FD-6E084162CB6A}"/>
              </a:ext>
            </a:extLst>
          </p:cNvPr>
          <p:cNvSpPr/>
          <p:nvPr/>
        </p:nvSpPr>
        <p:spPr>
          <a:xfrm>
            <a:off x="3048000" y="6822874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083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12536581" y="4364051"/>
            <a:ext cx="2295014" cy="1910924"/>
            <a:chOff x="0" y="0"/>
            <a:chExt cx="97617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76170" cy="812800"/>
            </a:xfrm>
            <a:custGeom>
              <a:avLst/>
              <a:gdLst/>
              <a:ahLst/>
              <a:cxnLst/>
              <a:rect l="l" t="t" r="r" b="b"/>
              <a:pathLst>
                <a:path w="976170" h="812800">
                  <a:moveTo>
                    <a:pt x="0" y="0"/>
                  </a:moveTo>
                  <a:lnTo>
                    <a:pt x="976170" y="0"/>
                  </a:lnTo>
                  <a:lnTo>
                    <a:pt x="97617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t="-2361" b="-84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1938593" y="3757682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145DA0"/>
                </a:solidFill>
                <a:latin typeface="San serif"/>
              </a:rPr>
              <a:t>Docker</a:t>
            </a:r>
          </a:p>
        </p:txBody>
      </p:sp>
      <p:sp>
        <p:nvSpPr>
          <p:cNvPr id="13" name="TextBox 26">
            <a:extLst>
              <a:ext uri="{FF2B5EF4-FFF2-40B4-BE49-F238E27FC236}">
                <a16:creationId xmlns:a16="http://schemas.microsoft.com/office/drawing/2014/main" id="{B20CC8C8-EAC1-3AA8-27E5-0679E070391D}"/>
              </a:ext>
            </a:extLst>
          </p:cNvPr>
          <p:cNvSpPr txBox="1"/>
          <p:nvPr/>
        </p:nvSpPr>
        <p:spPr>
          <a:xfrm>
            <a:off x="9323113" y="1882512"/>
            <a:ext cx="8666821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051D40"/>
                </a:solidFill>
                <a:latin typeface="San serif"/>
              </a:rPr>
              <a:t>Engine</a:t>
            </a:r>
          </a:p>
        </p:txBody>
      </p:sp>
      <p:sp>
        <p:nvSpPr>
          <p:cNvPr id="17" name="Freeform 15">
            <a:extLst>
              <a:ext uri="{FF2B5EF4-FFF2-40B4-BE49-F238E27FC236}">
                <a16:creationId xmlns:a16="http://schemas.microsoft.com/office/drawing/2014/main" id="{0D2429CF-6366-C6CE-69B2-3FC009954EBB}"/>
              </a:ext>
            </a:extLst>
          </p:cNvPr>
          <p:cNvSpPr/>
          <p:nvPr/>
        </p:nvSpPr>
        <p:spPr>
          <a:xfrm>
            <a:off x="11562945" y="6854769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083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2">
            <a:extLst>
              <a:ext uri="{FF2B5EF4-FFF2-40B4-BE49-F238E27FC236}">
                <a16:creationId xmlns:a16="http://schemas.microsoft.com/office/drawing/2014/main" id="{8A264F0C-0035-E3F6-EBB0-DDFACDE1A800}"/>
              </a:ext>
            </a:extLst>
          </p:cNvPr>
          <p:cNvGrpSpPr/>
          <p:nvPr/>
        </p:nvGrpSpPr>
        <p:grpSpPr>
          <a:xfrm>
            <a:off x="247242" y="242294"/>
            <a:ext cx="17793515" cy="9802411"/>
            <a:chOff x="0" y="0"/>
            <a:chExt cx="4982580" cy="2744893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245E654D-B8E2-93D0-AFA4-A4FA346186AD}"/>
                </a:ext>
              </a:extLst>
            </p:cNvPr>
            <p:cNvSpPr/>
            <p:nvPr/>
          </p:nvSpPr>
          <p:spPr>
            <a:xfrm>
              <a:off x="0" y="0"/>
              <a:ext cx="4982580" cy="2744893"/>
            </a:xfrm>
            <a:custGeom>
              <a:avLst/>
              <a:gdLst/>
              <a:ahLst/>
              <a:cxnLst/>
              <a:rect l="l" t="t" r="r" b="b"/>
              <a:pathLst>
                <a:path w="4982580" h="2744893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9F6C3060-4067-56B6-1AD1-9321BD795CD3}"/>
                </a:ext>
              </a:extLst>
            </p:cNvPr>
            <p:cNvSpPr txBox="1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61725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34204" y="4157742"/>
            <a:ext cx="8819592" cy="1771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4510"/>
              </a:lnSpc>
              <a:spcBef>
                <a:spcPct val="0"/>
              </a:spcBef>
            </a:pPr>
            <a:r>
              <a:rPr lang="en-US" sz="10364">
                <a:solidFill>
                  <a:srgbClr val="051D40"/>
                </a:solidFill>
                <a:latin typeface="Open Sans Extra Bold"/>
              </a:rPr>
              <a:t>THANK YOU!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398912" y="0"/>
            <a:ext cx="5889088" cy="756959"/>
            <a:chOff x="0" y="0"/>
            <a:chExt cx="1551036" cy="1993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398912" y="9530041"/>
            <a:ext cx="5889088" cy="756959"/>
            <a:chOff x="0" y="0"/>
            <a:chExt cx="1551036" cy="1993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4925441" y="3609788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17814" y="-315404"/>
            <a:ext cx="3964281" cy="10917809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63160" y="1641132"/>
            <a:ext cx="6760246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48"/>
              </a:lnSpc>
              <a:spcBef>
                <a:spcPct val="0"/>
              </a:spcBef>
            </a:pPr>
            <a:r>
              <a:rPr lang="en-US" sz="9000" dirty="0">
                <a:solidFill>
                  <a:srgbClr val="051D40"/>
                </a:solidFill>
                <a:latin typeface="San serif"/>
              </a:rPr>
              <a:t>Overview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1796731" y="447246"/>
            <a:ext cx="5972616" cy="9392508"/>
          </a:xfrm>
          <a:custGeom>
            <a:avLst/>
            <a:gdLst/>
            <a:ahLst/>
            <a:cxnLst/>
            <a:rect l="l" t="t" r="r" b="b"/>
            <a:pathLst>
              <a:path w="5972616" h="9392508">
                <a:moveTo>
                  <a:pt x="0" y="0"/>
                </a:moveTo>
                <a:lnTo>
                  <a:pt x="5972616" y="0"/>
                </a:lnTo>
                <a:lnTo>
                  <a:pt x="5972616" y="9392508"/>
                </a:lnTo>
                <a:lnTo>
                  <a:pt x="0" y="93925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87" r="-23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5400000">
            <a:off x="3629599" y="3367653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4385083" y="3332389"/>
            <a:ext cx="3773019" cy="520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3500" spc="-57" dirty="0">
                <a:solidFill>
                  <a:srgbClr val="051D40"/>
                </a:solidFill>
                <a:latin typeface="San serif"/>
              </a:rPr>
              <a:t>Introduction</a:t>
            </a:r>
          </a:p>
        </p:txBody>
      </p:sp>
      <p:sp>
        <p:nvSpPr>
          <p:cNvPr id="12" name="Freeform 12"/>
          <p:cNvSpPr/>
          <p:nvPr/>
        </p:nvSpPr>
        <p:spPr>
          <a:xfrm rot="5400000">
            <a:off x="3629600" y="3993160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4385083" y="3932043"/>
            <a:ext cx="4143021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3500" spc="-57" dirty="0">
                <a:solidFill>
                  <a:srgbClr val="051D40"/>
                </a:solidFill>
                <a:latin typeface="San serif"/>
              </a:rPr>
              <a:t>Objective</a:t>
            </a:r>
          </a:p>
        </p:txBody>
      </p:sp>
      <p:sp>
        <p:nvSpPr>
          <p:cNvPr id="14" name="Freeform 14"/>
          <p:cNvSpPr/>
          <p:nvPr/>
        </p:nvSpPr>
        <p:spPr>
          <a:xfrm rot="5400000">
            <a:off x="3629600" y="4727334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4385083" y="4701968"/>
            <a:ext cx="4652520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3500" spc="-57" dirty="0">
                <a:solidFill>
                  <a:srgbClr val="051D40"/>
                </a:solidFill>
                <a:latin typeface="San serif"/>
              </a:rPr>
              <a:t>Our Features</a:t>
            </a:r>
          </a:p>
        </p:txBody>
      </p:sp>
      <p:sp>
        <p:nvSpPr>
          <p:cNvPr id="16" name="Freeform 16"/>
          <p:cNvSpPr/>
          <p:nvPr/>
        </p:nvSpPr>
        <p:spPr>
          <a:xfrm rot="5400000">
            <a:off x="3629599" y="5461508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4385083" y="5469174"/>
            <a:ext cx="4397771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3500" spc="-57" dirty="0">
                <a:solidFill>
                  <a:srgbClr val="051D40"/>
                </a:solidFill>
                <a:latin typeface="San serif"/>
              </a:rPr>
              <a:t>Site Map</a:t>
            </a:r>
          </a:p>
        </p:txBody>
      </p:sp>
      <p:sp>
        <p:nvSpPr>
          <p:cNvPr id="18" name="Freeform 18"/>
          <p:cNvSpPr/>
          <p:nvPr/>
        </p:nvSpPr>
        <p:spPr>
          <a:xfrm rot="5400000">
            <a:off x="3629598" y="6208816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4385083" y="6177994"/>
            <a:ext cx="4579735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3500" spc="-57" dirty="0">
                <a:solidFill>
                  <a:srgbClr val="051D40"/>
                </a:solidFill>
                <a:latin typeface="San serif"/>
              </a:rPr>
              <a:t>Diagram</a:t>
            </a:r>
          </a:p>
        </p:txBody>
      </p:sp>
      <p:sp>
        <p:nvSpPr>
          <p:cNvPr id="20" name="Freeform 20"/>
          <p:cNvSpPr/>
          <p:nvPr/>
        </p:nvSpPr>
        <p:spPr>
          <a:xfrm rot="5400000">
            <a:off x="3629597" y="6929856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4378843" y="6916035"/>
            <a:ext cx="6038324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3500" spc="-57" dirty="0">
                <a:solidFill>
                  <a:srgbClr val="051D40"/>
                </a:solidFill>
                <a:latin typeface="San serif"/>
              </a:rPr>
              <a:t>Tools, Web Frameworks, Libraries</a:t>
            </a:r>
          </a:p>
        </p:txBody>
      </p:sp>
      <p:sp>
        <p:nvSpPr>
          <p:cNvPr id="22" name="Freeform 22"/>
          <p:cNvSpPr/>
          <p:nvPr/>
        </p:nvSpPr>
        <p:spPr>
          <a:xfrm rot="5400000">
            <a:off x="3629597" y="7650896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4378843" y="7657533"/>
            <a:ext cx="4579735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3500" spc="-57" dirty="0">
                <a:solidFill>
                  <a:srgbClr val="051D40"/>
                </a:solidFill>
                <a:latin typeface="San serif"/>
              </a:rPr>
              <a:t>References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5143500"/>
          </a:xfrm>
          <a:custGeom>
            <a:avLst/>
            <a:gdLst/>
            <a:ahLst/>
            <a:cxnLst/>
            <a:rect l="l" t="t" r="r" b="b"/>
            <a:pathLst>
              <a:path w="18288000" h="51435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2406" b="-6448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88217" y="9258300"/>
            <a:ext cx="18476217" cy="1028700"/>
            <a:chOff x="0" y="0"/>
            <a:chExt cx="4866164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66164" cy="270933"/>
            </a:xfrm>
            <a:custGeom>
              <a:avLst/>
              <a:gdLst/>
              <a:ahLst/>
              <a:cxnLst/>
              <a:rect l="l" t="t" r="r" b="b"/>
              <a:pathLst>
                <a:path w="4866164" h="270933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080118" y="2457797"/>
            <a:ext cx="12902918" cy="5238646"/>
            <a:chOff x="0" y="0"/>
            <a:chExt cx="3398299" cy="13797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98300" cy="1379726"/>
            </a:xfrm>
            <a:custGeom>
              <a:avLst/>
              <a:gdLst/>
              <a:ahLst/>
              <a:cxnLst/>
              <a:rect l="l" t="t" r="r" b="b"/>
              <a:pathLst>
                <a:path w="3398300" h="1379726">
                  <a:moveTo>
                    <a:pt x="0" y="0"/>
                  </a:moveTo>
                  <a:lnTo>
                    <a:pt x="3398300" y="0"/>
                  </a:lnTo>
                  <a:lnTo>
                    <a:pt x="3398300" y="1379726"/>
                  </a:lnTo>
                  <a:lnTo>
                    <a:pt x="0" y="1379726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398299" cy="1417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657416" y="2589979"/>
            <a:ext cx="5748323" cy="944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7000" dirty="0">
                <a:solidFill>
                  <a:srgbClr val="FDFDFD"/>
                </a:solidFill>
                <a:latin typeface="San serif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80118" y="3890087"/>
            <a:ext cx="12902918" cy="4642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3500" spc="-55" dirty="0" err="1">
                <a:solidFill>
                  <a:srgbClr val="FDFDFD"/>
                </a:solidFill>
                <a:latin typeface="San serif"/>
                <a:cs typeface="Poppins"/>
              </a:rPr>
              <a:t>HireThec</a:t>
            </a:r>
            <a:r>
              <a:rPr lang="en-US" sz="3500" spc="-55" dirty="0">
                <a:solidFill>
                  <a:srgbClr val="FDFDFD"/>
                </a:solidFill>
                <a:latin typeface="Poppins"/>
                <a:cs typeface="Poppins"/>
              </a:rPr>
              <a:t> </a:t>
            </a:r>
            <a:r>
              <a:rPr lang="th-TH" sz="3500" spc="-55" dirty="0">
                <a:solidFill>
                  <a:srgbClr val="FDFDFD"/>
                </a:solidFill>
                <a:latin typeface="TH SarabunPSK" panose="020B0500040200020003" pitchFamily="34" charset="-34"/>
                <a:cs typeface="+mj-cs"/>
              </a:rPr>
              <a:t>เป็น</a:t>
            </a:r>
            <a:r>
              <a:rPr lang="en-US" sz="3500" spc="-55" dirty="0">
                <a:solidFill>
                  <a:srgbClr val="FDFDFD"/>
                </a:solidFill>
                <a:latin typeface="Poppins"/>
                <a:cs typeface="Poppins"/>
              </a:rPr>
              <a:t> Project </a:t>
            </a:r>
            <a:r>
              <a:rPr lang="th-TH" sz="3500" spc="-55" dirty="0">
                <a:solidFill>
                  <a:srgbClr val="FDFDFD"/>
                </a:solidFill>
                <a:latin typeface="Poppins"/>
                <a:cs typeface="+mj-cs"/>
              </a:rPr>
              <a:t>ที่สร้างขึ้นมาเพื่อตอบสนองต่อปัญหาต่าง ๆ ที่พวกเราได้พบเจอ เช่น</a:t>
            </a:r>
            <a:endParaRPr lang="en-US" sz="3500" spc="-55" dirty="0">
              <a:solidFill>
                <a:srgbClr val="FDFDFD"/>
              </a:solidFill>
              <a:latin typeface="Poppins"/>
              <a:cs typeface="Poppins"/>
            </a:endParaRPr>
          </a:p>
          <a:p>
            <a:pPr marL="604519" lvl="1" indent="-302260" algn="just">
              <a:lnSpc>
                <a:spcPts val="5599"/>
              </a:lnSpc>
              <a:buFont typeface="Arial"/>
              <a:buChar char="•"/>
            </a:pPr>
            <a:r>
              <a:rPr lang="th-TH" sz="3500" spc="-55" dirty="0">
                <a:solidFill>
                  <a:srgbClr val="FDFDFD"/>
                </a:solidFill>
                <a:latin typeface="Poppins" panose="00000500000000000000" pitchFamily="2" charset="0"/>
                <a:cs typeface="+mj-cs"/>
              </a:rPr>
              <a:t>โพสต์หางานปะปนกับโพสต์หาเพื่อนร่วมงาน</a:t>
            </a:r>
            <a:endParaRPr lang="en-US" sz="3500" spc="-55" dirty="0">
              <a:solidFill>
                <a:srgbClr val="FDFDFD"/>
              </a:solidFill>
              <a:latin typeface="Poppins" panose="00000500000000000000" pitchFamily="2" charset="0"/>
              <a:cs typeface="+mj-cs"/>
            </a:endParaRPr>
          </a:p>
          <a:p>
            <a:pPr marL="604519" lvl="1" indent="-302260" algn="just">
              <a:lnSpc>
                <a:spcPts val="5599"/>
              </a:lnSpc>
              <a:buFont typeface="Arial"/>
              <a:buChar char="•"/>
            </a:pPr>
            <a:r>
              <a:rPr lang="th-TH" sz="3500" spc="-55" dirty="0">
                <a:solidFill>
                  <a:srgbClr val="FDFDFD"/>
                </a:solidFill>
                <a:latin typeface="Poppins" panose="00000500000000000000" pitchFamily="2" charset="0"/>
                <a:cs typeface="+mj-cs"/>
              </a:rPr>
              <a:t>การค้นหาตำแหน่งงานที่สนใจเป็นไปด้วยความยาก</a:t>
            </a:r>
            <a:endParaRPr lang="en-US" sz="3500" spc="-55" dirty="0">
              <a:solidFill>
                <a:srgbClr val="FDFDFD"/>
              </a:solidFill>
              <a:latin typeface="Poppins" panose="00000500000000000000" pitchFamily="2" charset="0"/>
              <a:cs typeface="+mj-cs"/>
            </a:endParaRPr>
          </a:p>
          <a:p>
            <a:pPr marL="604519" lvl="1" indent="-302260" algn="just">
              <a:lnSpc>
                <a:spcPts val="5599"/>
              </a:lnSpc>
              <a:buFont typeface="Arial"/>
              <a:buChar char="•"/>
            </a:pPr>
            <a:r>
              <a:rPr lang="th-TH" sz="3500" spc="-55" dirty="0">
                <a:solidFill>
                  <a:srgbClr val="FDFDFD"/>
                </a:solidFill>
                <a:latin typeface="Poppins" panose="00000500000000000000" pitchFamily="2" charset="0"/>
                <a:cs typeface="+mj-cs"/>
              </a:rPr>
              <a:t>รายละเอียดของเนื้องานไม่ครบถ้วน</a:t>
            </a:r>
            <a:endParaRPr lang="en-US" sz="3500" spc="-55" dirty="0">
              <a:solidFill>
                <a:srgbClr val="FDFDFD"/>
              </a:solidFill>
              <a:latin typeface="Poppins" panose="00000500000000000000" pitchFamily="2" charset="0"/>
              <a:cs typeface="+mj-cs"/>
            </a:endParaRPr>
          </a:p>
          <a:p>
            <a:pPr marL="604519" lvl="1" indent="-302260" algn="just">
              <a:lnSpc>
                <a:spcPts val="5599"/>
              </a:lnSpc>
              <a:buFont typeface="Arial"/>
              <a:buChar char="•"/>
            </a:pPr>
            <a:endParaRPr lang="en-US" sz="3000" spc="-55" dirty="0">
              <a:solidFill>
                <a:srgbClr val="FDFDFD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lnSpc>
                <a:spcPts val="3288"/>
              </a:lnSpc>
              <a:spcBef>
                <a:spcPct val="0"/>
              </a:spcBef>
            </a:pPr>
            <a:endParaRPr lang="en-US" sz="2799" spc="-55" dirty="0">
              <a:solidFill>
                <a:srgbClr val="FDFDFD"/>
              </a:solidFill>
              <a:cs typeface="Poppins"/>
            </a:endParaRPr>
          </a:p>
          <a:p>
            <a:pPr algn="ctr">
              <a:lnSpc>
                <a:spcPts val="3288"/>
              </a:lnSpc>
              <a:spcBef>
                <a:spcPct val="0"/>
              </a:spcBef>
            </a:pPr>
            <a:endParaRPr lang="en-US" sz="2799" spc="-55" dirty="0">
              <a:solidFill>
                <a:srgbClr val="FDFDFD"/>
              </a:solidFill>
              <a:cs typeface="Poppins"/>
            </a:endParaRPr>
          </a:p>
          <a:p>
            <a:pPr algn="ctr">
              <a:lnSpc>
                <a:spcPts val="3288"/>
              </a:lnSpc>
              <a:spcBef>
                <a:spcPct val="0"/>
              </a:spcBef>
            </a:pPr>
            <a:endParaRPr lang="en-US" sz="2799" spc="-55" dirty="0">
              <a:solidFill>
                <a:srgbClr val="FDFDFD"/>
              </a:solidFill>
              <a:cs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57600" y="3507744"/>
            <a:ext cx="12877800" cy="5128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th-TH" sz="3500" b="1" spc="-60" dirty="0">
                <a:solidFill>
                  <a:srgbClr val="051D40"/>
                </a:solidFill>
                <a:latin typeface="Poppins Bold"/>
                <a:cs typeface="+mj-cs"/>
              </a:rPr>
              <a:t>เพื่อพัฒนา </a:t>
            </a:r>
            <a:r>
              <a:rPr lang="en-US" sz="3500" b="1" spc="-60" dirty="0">
                <a:solidFill>
                  <a:srgbClr val="051D40"/>
                </a:solidFill>
                <a:latin typeface="San serif"/>
                <a:cs typeface="+mj-cs"/>
              </a:rPr>
              <a:t>Web application </a:t>
            </a:r>
            <a:r>
              <a:rPr lang="th-TH" sz="3500" b="1" spc="-60" dirty="0">
                <a:solidFill>
                  <a:srgbClr val="051D40"/>
                </a:solidFill>
                <a:latin typeface="San serif"/>
                <a:cs typeface="+mj-cs"/>
              </a:rPr>
              <a:t>ที่เป็นเครื่องมือช่วยในกระบวนการสมัครงาน โดยมุ่งเน้นปัญหาที่พบ</a:t>
            </a:r>
          </a:p>
          <a:p>
            <a:pPr>
              <a:lnSpc>
                <a:spcPts val="6000"/>
              </a:lnSpc>
            </a:pPr>
            <a:r>
              <a:rPr lang="th-TH" sz="3500" b="1" spc="-60" dirty="0">
                <a:solidFill>
                  <a:srgbClr val="051D40"/>
                </a:solidFill>
                <a:latin typeface="San serif"/>
                <a:cs typeface="+mj-cs"/>
              </a:rPr>
              <a:t>ในวงการหางานสายเทคโนโลยี โดยมีจุดประสงค์หลักคือ </a:t>
            </a:r>
          </a:p>
          <a:p>
            <a:pPr marL="457200" indent="-457200">
              <a:lnSpc>
                <a:spcPts val="6000"/>
              </a:lnSpc>
              <a:buFont typeface="Wingdings" panose="05000000000000000000" pitchFamily="2" charset="2"/>
              <a:buChar char="§"/>
            </a:pPr>
            <a:r>
              <a:rPr lang="th-TH" sz="3500" b="1" spc="-60" dirty="0">
                <a:solidFill>
                  <a:srgbClr val="051D40"/>
                </a:solidFill>
                <a:latin typeface="Poppins Bold"/>
                <a:cs typeface="+mj-cs"/>
              </a:rPr>
              <a:t>ปรับปรุงการสื่อสาร</a:t>
            </a:r>
          </a:p>
          <a:p>
            <a:pPr marL="457200" indent="-457200">
              <a:lnSpc>
                <a:spcPts val="6000"/>
              </a:lnSpc>
              <a:buFont typeface="Wingdings" panose="05000000000000000000" pitchFamily="2" charset="2"/>
              <a:buChar char="§"/>
            </a:pPr>
            <a:r>
              <a:rPr lang="th-TH" sz="3500" b="1" spc="-60" dirty="0">
                <a:solidFill>
                  <a:srgbClr val="051D40"/>
                </a:solidFill>
                <a:latin typeface="Poppins Bold"/>
                <a:cs typeface="+mj-cs"/>
              </a:rPr>
              <a:t>การค้นหางานที่เป็นที่นิยมได้ง่ายและรวดเร็ว</a:t>
            </a:r>
          </a:p>
          <a:p>
            <a:pPr marL="457200" indent="-457200">
              <a:lnSpc>
                <a:spcPts val="6000"/>
              </a:lnSpc>
              <a:buFont typeface="Wingdings" panose="05000000000000000000" pitchFamily="2" charset="2"/>
              <a:buChar char="§"/>
            </a:pPr>
            <a:r>
              <a:rPr lang="th-TH" sz="3500" b="1" spc="-60" dirty="0">
                <a:solidFill>
                  <a:srgbClr val="051D40"/>
                </a:solidFill>
                <a:latin typeface="Poppins Bold"/>
                <a:cs typeface="+mj-cs"/>
              </a:rPr>
              <a:t>ผู้ใช้มีความรู้เกี่ยวกับลักษณะการทำงานของตำแหน่งต่าง ๆ จากการเยี่ยมชมเว็บไซต์</a:t>
            </a:r>
            <a:endParaRPr lang="en-US" sz="3500" b="1" spc="-60" dirty="0">
              <a:solidFill>
                <a:srgbClr val="051D40"/>
              </a:solidFill>
              <a:latin typeface="Poppins Bold"/>
              <a:cs typeface="+mj-cs"/>
            </a:endParaRPr>
          </a:p>
          <a:p>
            <a:pPr>
              <a:lnSpc>
                <a:spcPts val="6000"/>
              </a:lnSpc>
            </a:pPr>
            <a:endParaRPr lang="en-US" sz="3500" spc="-60" dirty="0">
              <a:solidFill>
                <a:srgbClr val="051D40"/>
              </a:solidFill>
              <a:latin typeface="Poppins Bold"/>
              <a:cs typeface="Poppins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endParaRPr lang="en-US" sz="3000" spc="-60" dirty="0">
              <a:solidFill>
                <a:srgbClr val="051D40"/>
              </a:solidFill>
              <a:latin typeface="Poppins Bold"/>
              <a:cs typeface="Poppi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569160" y="1682948"/>
            <a:ext cx="5172637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9000" dirty="0">
                <a:solidFill>
                  <a:srgbClr val="051D40"/>
                </a:solidFill>
                <a:latin typeface="San serif"/>
              </a:rPr>
              <a:t>Objective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1766494" y="9340175"/>
            <a:ext cx="21820987" cy="946825"/>
            <a:chOff x="0" y="0"/>
            <a:chExt cx="6110362" cy="26513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10362" cy="265132"/>
            </a:xfrm>
            <a:custGeom>
              <a:avLst/>
              <a:gdLst/>
              <a:ahLst/>
              <a:cxnLst/>
              <a:rect l="l" t="t" r="r" b="b"/>
              <a:pathLst>
                <a:path w="6110362" h="26513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6110362" cy="303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213997" y="3298645"/>
            <a:ext cx="5841799" cy="5146658"/>
            <a:chOff x="0" y="0"/>
            <a:chExt cx="1554321" cy="13693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224860" y="3298645"/>
            <a:ext cx="5841799" cy="5146658"/>
            <a:chOff x="0" y="0"/>
            <a:chExt cx="1554321" cy="13693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32204" y="3298645"/>
            <a:ext cx="5841799" cy="5146658"/>
            <a:chOff x="0" y="0"/>
            <a:chExt cx="1554321" cy="136936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th-TH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270612" y="1588057"/>
            <a:ext cx="9746775" cy="997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151"/>
              </a:lnSpc>
              <a:spcBef>
                <a:spcPct val="0"/>
              </a:spcBef>
            </a:pPr>
            <a:r>
              <a:rPr lang="en-US" sz="9000" dirty="0">
                <a:solidFill>
                  <a:srgbClr val="FDFDFD"/>
                </a:solidFill>
                <a:latin typeface="San serif"/>
              </a:rPr>
              <a:t>Concept In </a:t>
            </a:r>
            <a:r>
              <a:rPr lang="en-US" sz="9000" dirty="0" err="1">
                <a:solidFill>
                  <a:srgbClr val="FDFDFD"/>
                </a:solidFill>
                <a:latin typeface="San serif"/>
              </a:rPr>
              <a:t>HireThec</a:t>
            </a:r>
            <a:endParaRPr lang="en-US" sz="9000" dirty="0">
              <a:solidFill>
                <a:srgbClr val="FDFDFD"/>
              </a:solidFill>
              <a:latin typeface="San serif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85800" y="5086350"/>
            <a:ext cx="5159980" cy="1320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endParaRPr lang="en-US" sz="5000" u="none" strike="noStrike" dirty="0">
              <a:solidFill>
                <a:srgbClr val="051D40"/>
              </a:solidFill>
              <a:latin typeface="Open Sans Extra Bold"/>
            </a:endParaRP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th-TH" sz="5000" b="1" u="none" strike="noStrike" dirty="0">
                <a:solidFill>
                  <a:srgbClr val="051D40"/>
                </a:solidFill>
                <a:cs typeface="+mj-cs"/>
              </a:rPr>
              <a:t>ค้นหาตำแหน่งงานได้ง่าย</a:t>
            </a:r>
            <a:endParaRPr lang="en-US" sz="5000" b="1" u="none" strike="noStrike" dirty="0">
              <a:solidFill>
                <a:srgbClr val="051D40"/>
              </a:solidFill>
              <a:cs typeface="+mj-cs"/>
            </a:endParaRPr>
          </a:p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endParaRPr lang="en-US" sz="2799" u="none" strike="noStrike" dirty="0">
              <a:solidFill>
                <a:srgbClr val="051D40"/>
              </a:solidFill>
              <a:cs typeface="Open Sans Extra Bold"/>
            </a:endParaRPr>
          </a:p>
        </p:txBody>
      </p:sp>
      <p:sp>
        <p:nvSpPr>
          <p:cNvPr id="21" name="TextBox 18">
            <a:extLst>
              <a:ext uri="{FF2B5EF4-FFF2-40B4-BE49-F238E27FC236}">
                <a16:creationId xmlns:a16="http://schemas.microsoft.com/office/drawing/2014/main" id="{12C539BF-11FE-C220-1254-17AE1A6E43F9}"/>
              </a:ext>
            </a:extLst>
          </p:cNvPr>
          <p:cNvSpPr txBox="1"/>
          <p:nvPr/>
        </p:nvSpPr>
        <p:spPr>
          <a:xfrm>
            <a:off x="6564009" y="5564102"/>
            <a:ext cx="5159980" cy="910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th-TH" sz="5000" b="1" dirty="0">
                <a:solidFill>
                  <a:srgbClr val="051D40"/>
                </a:solidFill>
                <a:latin typeface="Open Sans Extra Bold"/>
                <a:cs typeface="+mj-cs"/>
              </a:rPr>
              <a:t>สมัครงานสะดวก</a:t>
            </a:r>
            <a:endParaRPr lang="en-US" sz="5000" b="1" u="none" strike="noStrike" dirty="0">
              <a:solidFill>
                <a:srgbClr val="051D40"/>
              </a:solidFill>
              <a:cs typeface="+mj-cs"/>
            </a:endParaRPr>
          </a:p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endParaRPr lang="en-US" sz="2799" u="none" strike="noStrike" dirty="0">
              <a:solidFill>
                <a:srgbClr val="051D40"/>
              </a:solidFill>
              <a:cs typeface="Open Sans Extra Bold"/>
            </a:endParaRPr>
          </a:p>
        </p:txBody>
      </p:sp>
      <p:sp>
        <p:nvSpPr>
          <p:cNvPr id="22" name="TextBox 18">
            <a:extLst>
              <a:ext uri="{FF2B5EF4-FFF2-40B4-BE49-F238E27FC236}">
                <a16:creationId xmlns:a16="http://schemas.microsoft.com/office/drawing/2014/main" id="{16479FC2-8C2F-C399-9572-E9BD2C77F7F6}"/>
              </a:ext>
            </a:extLst>
          </p:cNvPr>
          <p:cNvSpPr txBox="1"/>
          <p:nvPr/>
        </p:nvSpPr>
        <p:spPr>
          <a:xfrm>
            <a:off x="12554906" y="5564102"/>
            <a:ext cx="5159980" cy="910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th-TH" sz="5000" b="1" u="none" strike="noStrike" dirty="0">
                <a:solidFill>
                  <a:srgbClr val="051D40"/>
                </a:solidFill>
                <a:latin typeface="Open Sans Extra Bold"/>
                <a:cs typeface="+mj-cs"/>
              </a:rPr>
              <a:t>รายละเอียดงานที่ครบถ้วน</a:t>
            </a:r>
            <a:endParaRPr lang="en-US" sz="5000" b="1" u="none" strike="noStrike" dirty="0">
              <a:solidFill>
                <a:srgbClr val="051D40"/>
              </a:solidFill>
              <a:cs typeface="+mj-cs"/>
            </a:endParaRPr>
          </a:p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endParaRPr lang="en-US" sz="2799" u="none" strike="noStrike" dirty="0">
              <a:solidFill>
                <a:srgbClr val="051D40"/>
              </a:solidFill>
              <a:cs typeface="Open Sans Extra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95820" y="-1782102"/>
            <a:ext cx="3564204" cy="356420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197932" y="3572932"/>
            <a:ext cx="2823405" cy="997727"/>
            <a:chOff x="0" y="-47687"/>
            <a:chExt cx="1032019" cy="3646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13291" cy="278967"/>
            </a:xfrm>
            <a:custGeom>
              <a:avLst/>
              <a:gdLst/>
              <a:ahLst/>
              <a:cxnLst/>
              <a:rect l="l" t="t" r="r" b="b"/>
              <a:pathLst>
                <a:path w="1013291" h="278967">
                  <a:moveTo>
                    <a:pt x="128466" y="0"/>
                  </a:moveTo>
                  <a:lnTo>
                    <a:pt x="884826" y="0"/>
                  </a:lnTo>
                  <a:cubicBezTo>
                    <a:pt x="918897" y="0"/>
                    <a:pt x="951573" y="13535"/>
                    <a:pt x="975664" y="37627"/>
                  </a:cubicBezTo>
                  <a:cubicBezTo>
                    <a:pt x="999756" y="61719"/>
                    <a:pt x="1013291" y="94394"/>
                    <a:pt x="1013291" y="128466"/>
                  </a:cubicBezTo>
                  <a:lnTo>
                    <a:pt x="1013291" y="150502"/>
                  </a:lnTo>
                  <a:cubicBezTo>
                    <a:pt x="1013291" y="221451"/>
                    <a:pt x="955775" y="278967"/>
                    <a:pt x="884826" y="278967"/>
                  </a:cubicBezTo>
                  <a:lnTo>
                    <a:pt x="128466" y="278967"/>
                  </a:lnTo>
                  <a:cubicBezTo>
                    <a:pt x="57516" y="278967"/>
                    <a:pt x="0" y="221451"/>
                    <a:pt x="0" y="150502"/>
                  </a:cubicBezTo>
                  <a:lnTo>
                    <a:pt x="0" y="128466"/>
                  </a:lnTo>
                  <a:cubicBezTo>
                    <a:pt x="0" y="57516"/>
                    <a:pt x="57516" y="0"/>
                    <a:pt x="1284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8728" y="-47687"/>
              <a:ext cx="1013291" cy="3646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>
                  <a:solidFill>
                    <a:srgbClr val="FFFFFF"/>
                  </a:solidFill>
                  <a:latin typeface="San serif"/>
                </a:rPr>
                <a:t>Feature</a:t>
              </a:r>
              <a:r>
                <a:rPr lang="en-US" sz="3500" b="1" u="none" strike="noStrike" dirty="0">
                  <a:solidFill>
                    <a:srgbClr val="FFFFFF"/>
                  </a:solidFill>
                  <a:latin typeface="San serif"/>
                </a:rPr>
                <a:t> 01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766494" y="9340175"/>
            <a:ext cx="21820987" cy="946825"/>
            <a:chOff x="0" y="0"/>
            <a:chExt cx="6110362" cy="26513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10362" cy="265132"/>
            </a:xfrm>
            <a:custGeom>
              <a:avLst/>
              <a:gdLst/>
              <a:ahLst/>
              <a:cxnLst/>
              <a:rect l="l" t="t" r="r" b="b"/>
              <a:pathLst>
                <a:path w="6110362" h="26513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6110362" cy="303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968384" y="914400"/>
            <a:ext cx="7922504" cy="1112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051D40"/>
                </a:solidFill>
                <a:latin typeface="San serif"/>
              </a:rPr>
              <a:t>Our Features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254702" y="2364950"/>
            <a:ext cx="12899698" cy="509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3500" b="1" spc="-55" dirty="0">
                <a:solidFill>
                  <a:srgbClr val="051D40"/>
                </a:solidFill>
                <a:latin typeface="San serif"/>
                <a:cs typeface="Poppins"/>
              </a:rPr>
              <a:t>Feature</a:t>
            </a:r>
            <a:r>
              <a:rPr lang="en-US" sz="2799" spc="-55" dirty="0">
                <a:solidFill>
                  <a:srgbClr val="051D40"/>
                </a:solidFill>
                <a:latin typeface="San serif"/>
                <a:cs typeface="Poppins"/>
              </a:rPr>
              <a:t> </a:t>
            </a:r>
            <a:r>
              <a:rPr lang="th-TH" sz="3500" b="1" spc="-55" dirty="0">
                <a:solidFill>
                  <a:srgbClr val="051D40"/>
                </a:solidFill>
                <a:latin typeface="San serif"/>
                <a:cs typeface="+mj-cs"/>
              </a:rPr>
              <a:t>ของเว็บไซต์พวกเรานั้นมีมากมายให้ใช้งานประกอบด้วย </a:t>
            </a:r>
            <a:r>
              <a:rPr lang="en-US" sz="3500" b="1" spc="-55" dirty="0">
                <a:solidFill>
                  <a:srgbClr val="051D40"/>
                </a:solidFill>
                <a:latin typeface="San serif"/>
                <a:cs typeface="Poppins"/>
              </a:rPr>
              <a:t>Feature </a:t>
            </a:r>
            <a:r>
              <a:rPr lang="th-TH" sz="3500" b="1" spc="-55" dirty="0">
                <a:solidFill>
                  <a:srgbClr val="051D40"/>
                </a:solidFill>
                <a:latin typeface="San serif"/>
                <a:cs typeface="+mj-cs"/>
              </a:rPr>
              <a:t>หลัก ๆ ดังต่อไปนี้ </a:t>
            </a:r>
            <a:endParaRPr lang="en-US" sz="3500" b="1" spc="-55" dirty="0">
              <a:solidFill>
                <a:srgbClr val="051D40"/>
              </a:solidFill>
              <a:latin typeface="San serif"/>
              <a:cs typeface="+mj-cs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2088739" y="4615676"/>
            <a:ext cx="6830086" cy="4683562"/>
            <a:chOff x="0" y="-325240"/>
            <a:chExt cx="7955553" cy="5951446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-325240"/>
              <a:ext cx="7955553" cy="5951446"/>
              <a:chOff x="0" y="-57150"/>
              <a:chExt cx="1397920" cy="1045766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397920" cy="988616"/>
              </a:xfrm>
              <a:custGeom>
                <a:avLst/>
                <a:gdLst/>
                <a:ahLst/>
                <a:cxnLst/>
                <a:rect l="l" t="t" r="r" b="b"/>
                <a:pathLst>
                  <a:path w="1397920" h="988616">
                    <a:moveTo>
                      <a:pt x="20421" y="0"/>
                    </a:moveTo>
                    <a:lnTo>
                      <a:pt x="1377499" y="0"/>
                    </a:lnTo>
                    <a:cubicBezTo>
                      <a:pt x="1388777" y="0"/>
                      <a:pt x="1397920" y="9143"/>
                      <a:pt x="1397920" y="20421"/>
                    </a:cubicBezTo>
                    <a:lnTo>
                      <a:pt x="1397920" y="968195"/>
                    </a:lnTo>
                    <a:cubicBezTo>
                      <a:pt x="1397920" y="979473"/>
                      <a:pt x="1388777" y="988616"/>
                      <a:pt x="1377499" y="988616"/>
                    </a:cubicBezTo>
                    <a:lnTo>
                      <a:pt x="20421" y="988616"/>
                    </a:lnTo>
                    <a:cubicBezTo>
                      <a:pt x="9143" y="988616"/>
                      <a:pt x="0" y="979473"/>
                      <a:pt x="0" y="968195"/>
                    </a:cubicBezTo>
                    <a:lnTo>
                      <a:pt x="0" y="20421"/>
                    </a:lnTo>
                    <a:cubicBezTo>
                      <a:pt x="0" y="9143"/>
                      <a:pt x="9143" y="0"/>
                      <a:pt x="20421" y="0"/>
                    </a:cubicBezTo>
                    <a:close/>
                  </a:path>
                </a:pathLst>
              </a:custGeom>
              <a:solidFill>
                <a:srgbClr val="00569E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57150"/>
                <a:ext cx="1397920" cy="10457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20"/>
                  </a:lnSpc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6174193" y="2342417"/>
              <a:ext cx="941372" cy="941372"/>
            </a:xfrm>
            <a:custGeom>
              <a:avLst/>
              <a:gdLst/>
              <a:ahLst/>
              <a:cxnLst/>
              <a:rect l="l" t="t" r="r" b="b"/>
              <a:pathLst>
                <a:path w="941372" h="941372">
                  <a:moveTo>
                    <a:pt x="0" y="0"/>
                  </a:moveTo>
                  <a:lnTo>
                    <a:pt x="941372" y="0"/>
                  </a:lnTo>
                  <a:lnTo>
                    <a:pt x="941372" y="941372"/>
                  </a:lnTo>
                  <a:lnTo>
                    <a:pt x="0" y="9413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393648" y="163384"/>
              <a:ext cx="7414849" cy="53219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295"/>
                </a:lnSpc>
              </a:pPr>
              <a:r>
                <a:rPr lang="th-TH" sz="4000" b="1" dirty="0">
                  <a:solidFill>
                    <a:srgbClr val="FDFDFD"/>
                  </a:solidFill>
                  <a:latin typeface="San serif"/>
                  <a:cs typeface="+mj-cs"/>
                </a:rPr>
                <a:t>การเข้าสู่หน้าเว็บไซต์</a:t>
              </a:r>
              <a:endParaRPr lang="en-US" sz="4000" b="1" dirty="0">
                <a:solidFill>
                  <a:srgbClr val="FDFDFD"/>
                </a:solidFill>
                <a:latin typeface="San serif"/>
                <a:cs typeface="+mj-cs"/>
              </a:endParaRPr>
            </a:p>
            <a:p>
              <a:pPr marL="679569" lvl="1" indent="-339784">
                <a:lnSpc>
                  <a:spcPts val="6295"/>
                </a:lnSpc>
                <a:buFont typeface="Arial"/>
                <a:buChar char="•"/>
              </a:pPr>
              <a:r>
                <a:rPr lang="th-TH" sz="4000" b="1" dirty="0">
                  <a:solidFill>
                    <a:srgbClr val="FDFDFD"/>
                  </a:solidFill>
                  <a:latin typeface="Prompt"/>
                  <a:cs typeface="+mj-cs"/>
                </a:rPr>
                <a:t>โดยทำการกดปุ่ม </a:t>
              </a:r>
              <a:r>
                <a:rPr lang="en-US" sz="4000" b="1" dirty="0">
                  <a:solidFill>
                    <a:srgbClr val="FDFDFD"/>
                  </a:solidFill>
                  <a:latin typeface="San serif"/>
                  <a:cs typeface="+mj-cs"/>
                </a:rPr>
                <a:t>“Get Start” </a:t>
              </a:r>
              <a:endParaRPr lang="th-TH" sz="4000" b="1" dirty="0">
                <a:solidFill>
                  <a:srgbClr val="FDFDFD"/>
                </a:solidFill>
                <a:latin typeface="San serif"/>
                <a:cs typeface="+mj-cs"/>
              </a:endParaRPr>
            </a:p>
            <a:p>
              <a:pPr marL="339785" lvl="1">
                <a:lnSpc>
                  <a:spcPts val="6295"/>
                </a:lnSpc>
              </a:pPr>
              <a:r>
                <a:rPr lang="th-TH" sz="4000" b="1" dirty="0">
                  <a:solidFill>
                    <a:srgbClr val="FDFDFD"/>
                  </a:solidFill>
                  <a:latin typeface="San serif"/>
                  <a:cs typeface="+mj-cs"/>
                </a:rPr>
                <a:t>     เพื่อเริ่มต้นการใช้งาน</a:t>
              </a:r>
              <a:endParaRPr lang="en-US" sz="4000" b="1" dirty="0">
                <a:solidFill>
                  <a:srgbClr val="FDFDFD"/>
                </a:solidFill>
                <a:latin typeface="Prompt"/>
                <a:cs typeface="+mj-cs"/>
              </a:endParaRPr>
            </a:p>
            <a:p>
              <a:pPr marL="679569" lvl="1" indent="-339784">
                <a:lnSpc>
                  <a:spcPts val="6295"/>
                </a:lnSpc>
                <a:buFont typeface="Arial"/>
                <a:buChar char="•"/>
              </a:pPr>
              <a:r>
                <a:rPr lang="th-TH" sz="4000" b="1" dirty="0">
                  <a:solidFill>
                    <a:srgbClr val="FDFDFD"/>
                  </a:solidFill>
                  <a:cs typeface="+mj-cs"/>
                </a:rPr>
                <a:t>มีส่วนของการให้รายละเอียดการทำงานในแต่ละอาชีพ</a:t>
              </a:r>
              <a:endParaRPr lang="en-US" sz="4000" b="1" dirty="0">
                <a:solidFill>
                  <a:srgbClr val="FDFDFD"/>
                </a:solidFill>
                <a:latin typeface="Prompt"/>
                <a:cs typeface="+mj-cs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591801" y="4990722"/>
            <a:ext cx="6545026" cy="4267578"/>
            <a:chOff x="0" y="0"/>
            <a:chExt cx="1507917" cy="112397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507917" cy="1123971"/>
            </a:xfrm>
            <a:custGeom>
              <a:avLst/>
              <a:gdLst/>
              <a:ahLst/>
              <a:cxnLst/>
              <a:rect l="l" t="t" r="r" b="b"/>
              <a:pathLst>
                <a:path w="1507917" h="1123971">
                  <a:moveTo>
                    <a:pt x="18931" y="0"/>
                  </a:moveTo>
                  <a:lnTo>
                    <a:pt x="1488986" y="0"/>
                  </a:lnTo>
                  <a:cubicBezTo>
                    <a:pt x="1494007" y="0"/>
                    <a:pt x="1498822" y="1995"/>
                    <a:pt x="1502372" y="5545"/>
                  </a:cubicBezTo>
                  <a:cubicBezTo>
                    <a:pt x="1505923" y="9095"/>
                    <a:pt x="1507917" y="13910"/>
                    <a:pt x="1507917" y="18931"/>
                  </a:cubicBezTo>
                  <a:lnTo>
                    <a:pt x="1507917" y="1105040"/>
                  </a:lnTo>
                  <a:cubicBezTo>
                    <a:pt x="1507917" y="1115495"/>
                    <a:pt x="1499442" y="1123971"/>
                    <a:pt x="1488986" y="1123971"/>
                  </a:cubicBezTo>
                  <a:lnTo>
                    <a:pt x="18931" y="1123971"/>
                  </a:lnTo>
                  <a:cubicBezTo>
                    <a:pt x="8476" y="1123971"/>
                    <a:pt x="0" y="1115495"/>
                    <a:pt x="0" y="1105040"/>
                  </a:cubicBezTo>
                  <a:lnTo>
                    <a:pt x="0" y="18931"/>
                  </a:lnTo>
                  <a:cubicBezTo>
                    <a:pt x="0" y="8476"/>
                    <a:pt x="8476" y="0"/>
                    <a:pt x="18931" y="0"/>
                  </a:cubicBezTo>
                  <a:close/>
                </a:path>
              </a:pathLst>
            </a:custGeom>
            <a:solidFill>
              <a:srgbClr val="00569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507917" cy="1162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789848" y="7835552"/>
            <a:ext cx="2968584" cy="509470"/>
            <a:chOff x="0" y="0"/>
            <a:chExt cx="3958112" cy="679294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3958112" cy="679294"/>
              <a:chOff x="0" y="0"/>
              <a:chExt cx="1174301" cy="201534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174301" cy="201534"/>
              </a:xfrm>
              <a:custGeom>
                <a:avLst/>
                <a:gdLst/>
                <a:ahLst/>
                <a:cxnLst/>
                <a:rect l="l" t="t" r="r" b="b"/>
                <a:pathLst>
                  <a:path w="1174301" h="201534">
                    <a:moveTo>
                      <a:pt x="0" y="0"/>
                    </a:moveTo>
                    <a:lnTo>
                      <a:pt x="1174301" y="0"/>
                    </a:lnTo>
                    <a:lnTo>
                      <a:pt x="1174301" y="201534"/>
                    </a:lnTo>
                    <a:lnTo>
                      <a:pt x="0" y="201534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-38100"/>
                <a:ext cx="1174301" cy="2396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3" name="Freeform 33"/>
            <p:cNvSpPr/>
            <p:nvPr/>
          </p:nvSpPr>
          <p:spPr>
            <a:xfrm>
              <a:off x="827698" y="0"/>
              <a:ext cx="633129" cy="633129"/>
            </a:xfrm>
            <a:custGeom>
              <a:avLst/>
              <a:gdLst/>
              <a:ahLst/>
              <a:cxnLst/>
              <a:rect l="l" t="t" r="r" b="b"/>
              <a:pathLst>
                <a:path w="633129" h="633129">
                  <a:moveTo>
                    <a:pt x="0" y="0"/>
                  </a:moveTo>
                  <a:lnTo>
                    <a:pt x="633128" y="0"/>
                  </a:lnTo>
                  <a:lnTo>
                    <a:pt x="633128" y="633129"/>
                  </a:lnTo>
                  <a:lnTo>
                    <a:pt x="0" y="6331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1650950" y="23083"/>
              <a:ext cx="656211" cy="656211"/>
            </a:xfrm>
            <a:custGeom>
              <a:avLst/>
              <a:gdLst/>
              <a:ahLst/>
              <a:cxnLst/>
              <a:rect l="l" t="t" r="r" b="b"/>
              <a:pathLst>
                <a:path w="656211" h="656211">
                  <a:moveTo>
                    <a:pt x="0" y="0"/>
                  </a:moveTo>
                  <a:lnTo>
                    <a:pt x="656211" y="0"/>
                  </a:lnTo>
                  <a:lnTo>
                    <a:pt x="656211" y="656211"/>
                  </a:lnTo>
                  <a:lnTo>
                    <a:pt x="0" y="6562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2612595" y="0"/>
              <a:ext cx="676996" cy="656211"/>
            </a:xfrm>
            <a:custGeom>
              <a:avLst/>
              <a:gdLst/>
              <a:ahLst/>
              <a:cxnLst/>
              <a:rect l="l" t="t" r="r" b="b"/>
              <a:pathLst>
                <a:path w="676996" h="656211">
                  <a:moveTo>
                    <a:pt x="0" y="0"/>
                  </a:moveTo>
                  <a:lnTo>
                    <a:pt x="676996" y="0"/>
                  </a:lnTo>
                  <a:lnTo>
                    <a:pt x="676996" y="656211"/>
                  </a:lnTo>
                  <a:lnTo>
                    <a:pt x="0" y="6562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0870564" y="4935319"/>
            <a:ext cx="6545026" cy="42832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th-TH" sz="4000" b="1" dirty="0">
                <a:solidFill>
                  <a:srgbClr val="FDFDFD"/>
                </a:solidFill>
                <a:latin typeface="San serif"/>
                <a:cs typeface="+mj-cs"/>
              </a:rPr>
              <a:t>การเข้าสู่ระบบ</a:t>
            </a:r>
            <a:r>
              <a:rPr lang="en-US" sz="4000" b="1" dirty="0">
                <a:solidFill>
                  <a:srgbClr val="FDFDFD"/>
                </a:solidFill>
                <a:latin typeface="San serif"/>
                <a:cs typeface="+mj-cs"/>
              </a:rPr>
              <a:t> /</a:t>
            </a:r>
            <a:r>
              <a:rPr lang="th-TH" sz="4000" b="1" dirty="0">
                <a:solidFill>
                  <a:srgbClr val="FDFDFD"/>
                </a:solidFill>
                <a:latin typeface="San serif"/>
                <a:cs typeface="+mj-cs"/>
              </a:rPr>
              <a:t>ออกจากระบบ</a:t>
            </a:r>
            <a:r>
              <a:rPr lang="th-TH" sz="4000" b="1" dirty="0">
                <a:solidFill>
                  <a:srgbClr val="FDFDFD"/>
                </a:solidFill>
                <a:latin typeface="Prompt Bold"/>
                <a:cs typeface="Prompt Bold"/>
              </a:rPr>
              <a:t> </a:t>
            </a:r>
            <a:endParaRPr lang="en-US" sz="4000" b="1" dirty="0">
              <a:solidFill>
                <a:srgbClr val="FDFDFD"/>
              </a:solidFill>
              <a:latin typeface="Prompt Bold"/>
              <a:cs typeface="Prompt Bold"/>
            </a:endParaRPr>
          </a:p>
          <a:p>
            <a:pPr marL="604519" lvl="1" indent="-302260">
              <a:lnSpc>
                <a:spcPts val="5599"/>
              </a:lnSpc>
              <a:buFont typeface="Arial"/>
              <a:buChar char="•"/>
            </a:pPr>
            <a:r>
              <a:rPr lang="en-US" sz="4000" b="1" dirty="0">
                <a:solidFill>
                  <a:srgbClr val="FDFDFD"/>
                </a:solidFill>
                <a:latin typeface="Prompt"/>
                <a:cs typeface="Prompt"/>
              </a:rPr>
              <a:t> </a:t>
            </a:r>
            <a:r>
              <a:rPr lang="th-TH" sz="4000" b="1" dirty="0">
                <a:solidFill>
                  <a:srgbClr val="FDFDFD"/>
                </a:solidFill>
                <a:latin typeface="Prompt"/>
                <a:cs typeface="+mj-cs"/>
              </a:rPr>
              <a:t>โดยทำการ </a:t>
            </a:r>
            <a:r>
              <a:rPr lang="en-US" sz="4000" b="1" dirty="0">
                <a:solidFill>
                  <a:srgbClr val="FDFDFD"/>
                </a:solidFill>
                <a:latin typeface="San serif"/>
                <a:cs typeface="+mj-cs"/>
              </a:rPr>
              <a:t>Log in</a:t>
            </a:r>
            <a:r>
              <a:rPr lang="en-US" sz="4000" b="1" dirty="0">
                <a:solidFill>
                  <a:srgbClr val="FDFDFD"/>
                </a:solidFill>
                <a:latin typeface="Prompt"/>
                <a:cs typeface="+mj-cs"/>
              </a:rPr>
              <a:t> </a:t>
            </a:r>
            <a:r>
              <a:rPr lang="th-TH" sz="4000" b="1" dirty="0">
                <a:solidFill>
                  <a:srgbClr val="FDFDFD"/>
                </a:solidFill>
                <a:latin typeface="Prompt"/>
                <a:cs typeface="+mj-cs"/>
              </a:rPr>
              <a:t>เพื่อเข้าใช้งาน</a:t>
            </a:r>
            <a:r>
              <a:rPr lang="en-US" sz="4000" b="1" dirty="0">
                <a:solidFill>
                  <a:srgbClr val="FDFDFD"/>
                </a:solidFill>
                <a:latin typeface="Prompt"/>
                <a:cs typeface="+mj-cs"/>
              </a:rPr>
              <a:t> </a:t>
            </a:r>
            <a:endParaRPr lang="th-TH" sz="4000" b="1" dirty="0">
              <a:solidFill>
                <a:srgbClr val="FDFDFD"/>
              </a:solidFill>
              <a:latin typeface="Prompt"/>
              <a:cs typeface="+mj-cs"/>
            </a:endParaRPr>
          </a:p>
          <a:p>
            <a:pPr marL="302259" lvl="1">
              <a:lnSpc>
                <a:spcPts val="5599"/>
              </a:lnSpc>
            </a:pPr>
            <a:r>
              <a:rPr lang="th-TH" sz="4000" b="1" dirty="0">
                <a:solidFill>
                  <a:srgbClr val="FDFDFD"/>
                </a:solidFill>
                <a:latin typeface="Prompt"/>
                <a:cs typeface="+mj-cs"/>
              </a:rPr>
              <a:t>        (เมื่อมีบัญชีอยู่แล้ว)</a:t>
            </a:r>
            <a:endParaRPr lang="en-US" sz="4000" b="1" dirty="0">
              <a:solidFill>
                <a:srgbClr val="FDFDFD"/>
              </a:solidFill>
              <a:latin typeface="Prompt"/>
              <a:cs typeface="Prompt"/>
            </a:endParaRPr>
          </a:p>
          <a:p>
            <a:pPr marL="604519" lvl="1" indent="-302260">
              <a:lnSpc>
                <a:spcPts val="5599"/>
              </a:lnSpc>
              <a:buFont typeface="Arial"/>
              <a:buChar char="•"/>
            </a:pPr>
            <a:r>
              <a:rPr lang="en-US" sz="4000" b="1" dirty="0">
                <a:solidFill>
                  <a:srgbClr val="FDFDFD"/>
                </a:solidFill>
                <a:latin typeface="San serif"/>
                <a:cs typeface="Prompt"/>
              </a:rPr>
              <a:t>Sign up</a:t>
            </a:r>
            <a:r>
              <a:rPr lang="th-TH" sz="4000" b="1" dirty="0">
                <a:solidFill>
                  <a:srgbClr val="FDFDFD"/>
                </a:solidFill>
                <a:latin typeface="Prompt"/>
                <a:cs typeface="Prompt"/>
              </a:rPr>
              <a:t> </a:t>
            </a:r>
            <a:r>
              <a:rPr lang="th-TH" sz="4000" b="1" dirty="0">
                <a:solidFill>
                  <a:srgbClr val="FDFDFD"/>
                </a:solidFill>
                <a:latin typeface="Prompt"/>
                <a:cs typeface="+mj-cs"/>
              </a:rPr>
              <a:t>เพื่อเข้าใช้งาน</a:t>
            </a:r>
            <a:endParaRPr lang="en-US" sz="4000" b="1" dirty="0">
              <a:solidFill>
                <a:srgbClr val="FDFDFD"/>
              </a:solidFill>
              <a:latin typeface="Prompt"/>
              <a:cs typeface="+mj-cs"/>
            </a:endParaRPr>
          </a:p>
          <a:p>
            <a:pPr marL="302259" lvl="1">
              <a:lnSpc>
                <a:spcPts val="5599"/>
              </a:lnSpc>
            </a:pPr>
            <a:endParaRPr lang="en-US" sz="4000" dirty="0">
              <a:solidFill>
                <a:srgbClr val="FDFDFD"/>
              </a:solidFill>
              <a:latin typeface="Prompt"/>
              <a:cs typeface="Prompt"/>
            </a:endParaRPr>
          </a:p>
          <a:p>
            <a:pPr marL="604519" lvl="1" indent="-302260">
              <a:lnSpc>
                <a:spcPts val="5599"/>
              </a:lnSpc>
              <a:buFont typeface="Arial"/>
              <a:buChar char="•"/>
            </a:pPr>
            <a:r>
              <a:rPr lang="th-TH" sz="4000" b="1" dirty="0">
                <a:solidFill>
                  <a:srgbClr val="FDFDFD"/>
                </a:solidFill>
                <a:latin typeface="Prompt"/>
                <a:cs typeface="+mj-cs"/>
              </a:rPr>
              <a:t>กดปุ่ม</a:t>
            </a:r>
            <a:r>
              <a:rPr lang="th-TH" sz="4000" dirty="0">
                <a:solidFill>
                  <a:srgbClr val="FDFDFD"/>
                </a:solidFill>
                <a:latin typeface="Prompt"/>
                <a:cs typeface="Prompt"/>
              </a:rPr>
              <a:t> </a:t>
            </a:r>
            <a:r>
              <a:rPr lang="en-US" sz="4000" b="1" dirty="0">
                <a:solidFill>
                  <a:srgbClr val="FDFDFD"/>
                </a:solidFill>
                <a:latin typeface="San serif"/>
                <a:cs typeface="Prompt"/>
              </a:rPr>
              <a:t>Log out</a:t>
            </a:r>
            <a:r>
              <a:rPr lang="en-US" sz="4000" dirty="0">
                <a:solidFill>
                  <a:srgbClr val="FDFDFD"/>
                </a:solidFill>
                <a:latin typeface="Prompt"/>
                <a:cs typeface="Prompt"/>
              </a:rPr>
              <a:t> </a:t>
            </a:r>
            <a:r>
              <a:rPr lang="th-TH" sz="4000" b="1" dirty="0">
                <a:solidFill>
                  <a:srgbClr val="FDFDFD"/>
                </a:solidFill>
                <a:latin typeface="Prompt"/>
                <a:cs typeface="+mj-cs"/>
              </a:rPr>
              <a:t>เพื่อออกจากระบบ</a:t>
            </a:r>
            <a:endParaRPr lang="en-US" sz="4000" b="1" dirty="0">
              <a:solidFill>
                <a:srgbClr val="FDFDFD"/>
              </a:solidFill>
              <a:latin typeface="Prompt"/>
              <a:cs typeface="+mj-cs"/>
            </a:endParaRPr>
          </a:p>
        </p:txBody>
      </p:sp>
      <p:grpSp>
        <p:nvGrpSpPr>
          <p:cNvPr id="37" name="Group 6">
            <a:extLst>
              <a:ext uri="{FF2B5EF4-FFF2-40B4-BE49-F238E27FC236}">
                <a16:creationId xmlns:a16="http://schemas.microsoft.com/office/drawing/2014/main" id="{713F8EFC-0867-29A0-E507-B23D6B6102BB}"/>
              </a:ext>
            </a:extLst>
          </p:cNvPr>
          <p:cNvGrpSpPr/>
          <p:nvPr/>
        </p:nvGrpSpPr>
        <p:grpSpPr>
          <a:xfrm>
            <a:off x="12862436" y="3716414"/>
            <a:ext cx="2823405" cy="997727"/>
            <a:chOff x="0" y="-47687"/>
            <a:chExt cx="1032019" cy="364692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ACE1BF84-4607-8991-D15A-B40CE0514656}"/>
                </a:ext>
              </a:extLst>
            </p:cNvPr>
            <p:cNvSpPr/>
            <p:nvPr/>
          </p:nvSpPr>
          <p:spPr>
            <a:xfrm>
              <a:off x="0" y="0"/>
              <a:ext cx="1013291" cy="278967"/>
            </a:xfrm>
            <a:custGeom>
              <a:avLst/>
              <a:gdLst/>
              <a:ahLst/>
              <a:cxnLst/>
              <a:rect l="l" t="t" r="r" b="b"/>
              <a:pathLst>
                <a:path w="1013291" h="278967">
                  <a:moveTo>
                    <a:pt x="128466" y="0"/>
                  </a:moveTo>
                  <a:lnTo>
                    <a:pt x="884826" y="0"/>
                  </a:lnTo>
                  <a:cubicBezTo>
                    <a:pt x="918897" y="0"/>
                    <a:pt x="951573" y="13535"/>
                    <a:pt x="975664" y="37627"/>
                  </a:cubicBezTo>
                  <a:cubicBezTo>
                    <a:pt x="999756" y="61719"/>
                    <a:pt x="1013291" y="94394"/>
                    <a:pt x="1013291" y="128466"/>
                  </a:cubicBezTo>
                  <a:lnTo>
                    <a:pt x="1013291" y="150502"/>
                  </a:lnTo>
                  <a:cubicBezTo>
                    <a:pt x="1013291" y="221451"/>
                    <a:pt x="955775" y="278967"/>
                    <a:pt x="884826" y="278967"/>
                  </a:cubicBezTo>
                  <a:lnTo>
                    <a:pt x="128466" y="278967"/>
                  </a:lnTo>
                  <a:cubicBezTo>
                    <a:pt x="57516" y="278967"/>
                    <a:pt x="0" y="221451"/>
                    <a:pt x="0" y="150502"/>
                  </a:cubicBezTo>
                  <a:lnTo>
                    <a:pt x="0" y="128466"/>
                  </a:lnTo>
                  <a:cubicBezTo>
                    <a:pt x="0" y="57516"/>
                    <a:pt x="57516" y="0"/>
                    <a:pt x="1284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F0517133-2394-D6A7-E7B2-519128DB215D}"/>
                </a:ext>
              </a:extLst>
            </p:cNvPr>
            <p:cNvSpPr txBox="1"/>
            <p:nvPr/>
          </p:nvSpPr>
          <p:spPr>
            <a:xfrm>
              <a:off x="18728" y="-47687"/>
              <a:ext cx="1013291" cy="3646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>
                  <a:solidFill>
                    <a:srgbClr val="FFFFFF"/>
                  </a:solidFill>
                  <a:latin typeface="San serif"/>
                </a:rPr>
                <a:t>Feature</a:t>
              </a:r>
              <a:r>
                <a:rPr lang="en-US" sz="3500" b="1" u="none" strike="noStrike" dirty="0">
                  <a:solidFill>
                    <a:srgbClr val="FFFFFF"/>
                  </a:solidFill>
                  <a:latin typeface="San serif"/>
                </a:rPr>
                <a:t> 02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4D23D-454F-B662-6FAB-47CEAB983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>
            <a:extLst>
              <a:ext uri="{FF2B5EF4-FFF2-40B4-BE49-F238E27FC236}">
                <a16:creationId xmlns:a16="http://schemas.microsoft.com/office/drawing/2014/main" id="{60703254-87A9-655D-3C3A-386B21B4DCFA}"/>
              </a:ext>
            </a:extLst>
          </p:cNvPr>
          <p:cNvGrpSpPr/>
          <p:nvPr/>
        </p:nvGrpSpPr>
        <p:grpSpPr>
          <a:xfrm>
            <a:off x="6211905" y="4344457"/>
            <a:ext cx="5864190" cy="4472407"/>
            <a:chOff x="0" y="0"/>
            <a:chExt cx="1338902" cy="988616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5CEE9D9-ED26-56F6-11ED-3087706A2F25}"/>
                </a:ext>
              </a:extLst>
            </p:cNvPr>
            <p:cNvSpPr/>
            <p:nvPr/>
          </p:nvSpPr>
          <p:spPr>
            <a:xfrm>
              <a:off x="0" y="0"/>
              <a:ext cx="1338902" cy="988616"/>
            </a:xfrm>
            <a:custGeom>
              <a:avLst/>
              <a:gdLst/>
              <a:ahLst/>
              <a:cxnLst/>
              <a:rect l="l" t="t" r="r" b="b"/>
              <a:pathLst>
                <a:path w="1338902" h="988616">
                  <a:moveTo>
                    <a:pt x="21321" y="0"/>
                  </a:moveTo>
                  <a:lnTo>
                    <a:pt x="1317582" y="0"/>
                  </a:lnTo>
                  <a:cubicBezTo>
                    <a:pt x="1323236" y="0"/>
                    <a:pt x="1328659" y="2246"/>
                    <a:pt x="1332658" y="6245"/>
                  </a:cubicBezTo>
                  <a:cubicBezTo>
                    <a:pt x="1336656" y="10243"/>
                    <a:pt x="1338902" y="15666"/>
                    <a:pt x="1338902" y="21321"/>
                  </a:cubicBezTo>
                  <a:lnTo>
                    <a:pt x="1338902" y="967295"/>
                  </a:lnTo>
                  <a:cubicBezTo>
                    <a:pt x="1338902" y="972949"/>
                    <a:pt x="1336656" y="978372"/>
                    <a:pt x="1332658" y="982371"/>
                  </a:cubicBezTo>
                  <a:cubicBezTo>
                    <a:pt x="1328659" y="986369"/>
                    <a:pt x="1323236" y="988616"/>
                    <a:pt x="1317582" y="988616"/>
                  </a:cubicBezTo>
                  <a:lnTo>
                    <a:pt x="21321" y="988616"/>
                  </a:lnTo>
                  <a:cubicBezTo>
                    <a:pt x="15666" y="988616"/>
                    <a:pt x="10243" y="986369"/>
                    <a:pt x="6245" y="982371"/>
                  </a:cubicBezTo>
                  <a:cubicBezTo>
                    <a:pt x="2246" y="978372"/>
                    <a:pt x="0" y="972949"/>
                    <a:pt x="0" y="967295"/>
                  </a:cubicBezTo>
                  <a:lnTo>
                    <a:pt x="0" y="21321"/>
                  </a:lnTo>
                  <a:cubicBezTo>
                    <a:pt x="0" y="15666"/>
                    <a:pt x="2246" y="10243"/>
                    <a:pt x="6245" y="6245"/>
                  </a:cubicBezTo>
                  <a:cubicBezTo>
                    <a:pt x="10243" y="2246"/>
                    <a:pt x="15666" y="0"/>
                    <a:pt x="21321" y="0"/>
                  </a:cubicBezTo>
                  <a:close/>
                </a:path>
              </a:pathLst>
            </a:custGeom>
            <a:solidFill>
              <a:srgbClr val="00569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EF0F74C9-3611-CA98-11FB-D8F25F1DC5D4}"/>
                </a:ext>
              </a:extLst>
            </p:cNvPr>
            <p:cNvSpPr txBox="1"/>
            <p:nvPr/>
          </p:nvSpPr>
          <p:spPr>
            <a:xfrm>
              <a:off x="0" y="-38100"/>
              <a:ext cx="1338902" cy="1026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D308E76E-9E76-D9CD-576E-071845E001BD}"/>
              </a:ext>
            </a:extLst>
          </p:cNvPr>
          <p:cNvGrpSpPr/>
          <p:nvPr/>
        </p:nvGrpSpPr>
        <p:grpSpPr>
          <a:xfrm>
            <a:off x="-1595820" y="-1782102"/>
            <a:ext cx="3564204" cy="3564204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BEA3CD0-DB85-CFB9-66ED-FC6B475497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250B36D-1444-13B6-95FB-80EE27EF54F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FDB32BCB-07D7-500C-D2AF-4AA44D69EA56}"/>
              </a:ext>
            </a:extLst>
          </p:cNvPr>
          <p:cNvGrpSpPr/>
          <p:nvPr/>
        </p:nvGrpSpPr>
        <p:grpSpPr>
          <a:xfrm>
            <a:off x="7883760" y="3292759"/>
            <a:ext cx="2823405" cy="997727"/>
            <a:chOff x="0" y="-47687"/>
            <a:chExt cx="1032019" cy="36469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DFBF7B4-6F35-A305-812F-CACDC4659B02}"/>
                </a:ext>
              </a:extLst>
            </p:cNvPr>
            <p:cNvSpPr/>
            <p:nvPr/>
          </p:nvSpPr>
          <p:spPr>
            <a:xfrm>
              <a:off x="0" y="0"/>
              <a:ext cx="1013291" cy="278967"/>
            </a:xfrm>
            <a:custGeom>
              <a:avLst/>
              <a:gdLst/>
              <a:ahLst/>
              <a:cxnLst/>
              <a:rect l="l" t="t" r="r" b="b"/>
              <a:pathLst>
                <a:path w="1013291" h="278967">
                  <a:moveTo>
                    <a:pt x="128466" y="0"/>
                  </a:moveTo>
                  <a:lnTo>
                    <a:pt x="884826" y="0"/>
                  </a:lnTo>
                  <a:cubicBezTo>
                    <a:pt x="918897" y="0"/>
                    <a:pt x="951573" y="13535"/>
                    <a:pt x="975664" y="37627"/>
                  </a:cubicBezTo>
                  <a:cubicBezTo>
                    <a:pt x="999756" y="61719"/>
                    <a:pt x="1013291" y="94394"/>
                    <a:pt x="1013291" y="128466"/>
                  </a:cubicBezTo>
                  <a:lnTo>
                    <a:pt x="1013291" y="150502"/>
                  </a:lnTo>
                  <a:cubicBezTo>
                    <a:pt x="1013291" y="221451"/>
                    <a:pt x="955775" y="278967"/>
                    <a:pt x="884826" y="278967"/>
                  </a:cubicBezTo>
                  <a:lnTo>
                    <a:pt x="128466" y="278967"/>
                  </a:lnTo>
                  <a:cubicBezTo>
                    <a:pt x="57516" y="278967"/>
                    <a:pt x="0" y="221451"/>
                    <a:pt x="0" y="150502"/>
                  </a:cubicBezTo>
                  <a:lnTo>
                    <a:pt x="0" y="128466"/>
                  </a:lnTo>
                  <a:cubicBezTo>
                    <a:pt x="0" y="57516"/>
                    <a:pt x="57516" y="0"/>
                    <a:pt x="1284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B700069-A36E-6B17-5F44-8B878F11CEA4}"/>
                </a:ext>
              </a:extLst>
            </p:cNvPr>
            <p:cNvSpPr txBox="1"/>
            <p:nvPr/>
          </p:nvSpPr>
          <p:spPr>
            <a:xfrm>
              <a:off x="18728" y="-47687"/>
              <a:ext cx="1013291" cy="3646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>
                  <a:solidFill>
                    <a:srgbClr val="FFFFFF"/>
                  </a:solidFill>
                  <a:latin typeface="San serif"/>
                </a:rPr>
                <a:t>Feature</a:t>
              </a:r>
              <a:r>
                <a:rPr lang="en-US" sz="3500" b="1" u="none" strike="noStrike" dirty="0">
                  <a:solidFill>
                    <a:srgbClr val="FFFFFF"/>
                  </a:solidFill>
                  <a:latin typeface="San serif"/>
                </a:rPr>
                <a:t> 03</a:t>
              </a: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65AF34DD-8BD2-CD7C-2276-C499B429AE4D}"/>
              </a:ext>
            </a:extLst>
          </p:cNvPr>
          <p:cNvGrpSpPr/>
          <p:nvPr/>
        </p:nvGrpSpPr>
        <p:grpSpPr>
          <a:xfrm>
            <a:off x="-1766494" y="9340175"/>
            <a:ext cx="21820987" cy="946825"/>
            <a:chOff x="0" y="0"/>
            <a:chExt cx="6110362" cy="265132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85276ED-C3F5-7E72-F32E-5AD097453706}"/>
                </a:ext>
              </a:extLst>
            </p:cNvPr>
            <p:cNvSpPr/>
            <p:nvPr/>
          </p:nvSpPr>
          <p:spPr>
            <a:xfrm>
              <a:off x="0" y="0"/>
              <a:ext cx="6110362" cy="265132"/>
            </a:xfrm>
            <a:custGeom>
              <a:avLst/>
              <a:gdLst/>
              <a:ahLst/>
              <a:cxnLst/>
              <a:rect l="l" t="t" r="r" b="b"/>
              <a:pathLst>
                <a:path w="6110362" h="26513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0DE60F8A-A7D8-6DD5-DD86-E5D0584ED1E2}"/>
                </a:ext>
              </a:extLst>
            </p:cNvPr>
            <p:cNvSpPr txBox="1"/>
            <p:nvPr/>
          </p:nvSpPr>
          <p:spPr>
            <a:xfrm>
              <a:off x="0" y="-38100"/>
              <a:ext cx="6110362" cy="303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>
            <a:extLst>
              <a:ext uri="{FF2B5EF4-FFF2-40B4-BE49-F238E27FC236}">
                <a16:creationId xmlns:a16="http://schemas.microsoft.com/office/drawing/2014/main" id="{01C8F9C7-0F10-BBB3-5BEE-57639CC92785}"/>
              </a:ext>
            </a:extLst>
          </p:cNvPr>
          <p:cNvSpPr txBox="1"/>
          <p:nvPr/>
        </p:nvSpPr>
        <p:spPr>
          <a:xfrm>
            <a:off x="1968384" y="914400"/>
            <a:ext cx="7922504" cy="1112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051D40"/>
                </a:solidFill>
                <a:latin typeface="San serif"/>
              </a:rPr>
              <a:t>Our Features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ABECB5B4-26FE-852B-DF43-7B7ADF7F4258}"/>
              </a:ext>
            </a:extLst>
          </p:cNvPr>
          <p:cNvSpPr txBox="1"/>
          <p:nvPr/>
        </p:nvSpPr>
        <p:spPr>
          <a:xfrm>
            <a:off x="3254702" y="2364950"/>
            <a:ext cx="12899698" cy="509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3500" b="1" spc="-55" dirty="0">
                <a:solidFill>
                  <a:srgbClr val="051D40"/>
                </a:solidFill>
                <a:latin typeface="San serif"/>
                <a:cs typeface="Poppins"/>
              </a:rPr>
              <a:t>Feature</a:t>
            </a:r>
            <a:r>
              <a:rPr lang="en-US" sz="2799" spc="-55" dirty="0">
                <a:solidFill>
                  <a:srgbClr val="051D40"/>
                </a:solidFill>
                <a:latin typeface="Poppins"/>
                <a:cs typeface="Poppins"/>
              </a:rPr>
              <a:t> </a:t>
            </a:r>
            <a:r>
              <a:rPr lang="th-TH" sz="3500" b="1" spc="-55" dirty="0">
                <a:solidFill>
                  <a:srgbClr val="051D40"/>
                </a:solidFill>
                <a:latin typeface="Poppins"/>
                <a:cs typeface="+mj-cs"/>
              </a:rPr>
              <a:t>ของเว็บไซต์พวกเรานั้นมีมากมายให้ใช้งานประกอบด้วย </a:t>
            </a:r>
            <a:r>
              <a:rPr lang="en-US" sz="3500" b="1" spc="-55" dirty="0">
                <a:solidFill>
                  <a:srgbClr val="051D40"/>
                </a:solidFill>
                <a:latin typeface="San serif"/>
                <a:cs typeface="Poppins"/>
              </a:rPr>
              <a:t>Feature </a:t>
            </a:r>
            <a:r>
              <a:rPr lang="th-TH" sz="3500" b="1" spc="-55" dirty="0">
                <a:solidFill>
                  <a:srgbClr val="051D40"/>
                </a:solidFill>
                <a:latin typeface="Poppins"/>
                <a:cs typeface="+mj-cs"/>
              </a:rPr>
              <a:t>หลัก ๆ ดังต่อไปนี้ </a:t>
            </a:r>
            <a:endParaRPr lang="en-US" sz="3500" b="1" spc="-55" dirty="0">
              <a:solidFill>
                <a:srgbClr val="051D40"/>
              </a:solidFill>
              <a:latin typeface="Poppins"/>
              <a:cs typeface="+mj-cs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81623E57-7EB1-8F1D-A465-51F7B4A5B05D}"/>
              </a:ext>
            </a:extLst>
          </p:cNvPr>
          <p:cNvSpPr txBox="1"/>
          <p:nvPr/>
        </p:nvSpPr>
        <p:spPr>
          <a:xfrm>
            <a:off x="6302961" y="4705290"/>
            <a:ext cx="5561137" cy="39914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5"/>
              </a:lnSpc>
            </a:pPr>
            <a:r>
              <a:rPr lang="th-TH" sz="4000" b="1" dirty="0">
                <a:solidFill>
                  <a:srgbClr val="FDFDFD"/>
                </a:solidFill>
                <a:latin typeface="San serif"/>
                <a:cs typeface="+mj-cs"/>
              </a:rPr>
              <a:t>หน้า </a:t>
            </a:r>
            <a:r>
              <a:rPr lang="en-US" sz="4400" b="1" dirty="0">
                <a:solidFill>
                  <a:srgbClr val="FDFDFD"/>
                </a:solidFill>
                <a:latin typeface="San serif"/>
                <a:cs typeface="+mj-cs"/>
              </a:rPr>
              <a:t>Board</a:t>
            </a:r>
            <a:endParaRPr lang="en-US" sz="4000" b="1" dirty="0">
              <a:solidFill>
                <a:srgbClr val="FDFDFD"/>
              </a:solidFill>
              <a:latin typeface="San serif"/>
              <a:cs typeface="+mj-cs"/>
            </a:endParaRPr>
          </a:p>
          <a:p>
            <a:pPr marL="679569" lvl="1" indent="-339784">
              <a:lnSpc>
                <a:spcPts val="6295"/>
              </a:lnSpc>
              <a:buFont typeface="Arial"/>
              <a:buChar char="•"/>
            </a:pPr>
            <a:r>
              <a:rPr lang="th-TH" sz="4000" b="1" dirty="0">
                <a:solidFill>
                  <a:srgbClr val="FDFDFD"/>
                </a:solidFill>
                <a:latin typeface="Prompt"/>
                <a:cs typeface="+mj-cs"/>
              </a:rPr>
              <a:t>การโพสต์หางานเพื่อเลือกสมัครงาน</a:t>
            </a:r>
          </a:p>
          <a:p>
            <a:pPr marL="679569" lvl="1" indent="-339784">
              <a:lnSpc>
                <a:spcPts val="6295"/>
              </a:lnSpc>
              <a:buFont typeface="Arial"/>
              <a:buChar char="•"/>
            </a:pPr>
            <a:r>
              <a:rPr lang="th-TH" sz="4000" b="1" dirty="0">
                <a:solidFill>
                  <a:srgbClr val="FDFDFD"/>
                </a:solidFill>
                <a:cs typeface="+mj-cs"/>
              </a:rPr>
              <a:t>การ </a:t>
            </a:r>
            <a:r>
              <a:rPr lang="en-US" sz="4000" b="1" dirty="0">
                <a:solidFill>
                  <a:srgbClr val="FDFDFD"/>
                </a:solidFill>
                <a:latin typeface="San serif"/>
                <a:cs typeface="+mj-cs"/>
              </a:rPr>
              <a:t>send resume</a:t>
            </a:r>
            <a:r>
              <a:rPr lang="en-US" sz="4000" b="1" dirty="0">
                <a:solidFill>
                  <a:srgbClr val="FDFDFD"/>
                </a:solidFill>
                <a:cs typeface="+mj-cs"/>
              </a:rPr>
              <a:t> </a:t>
            </a:r>
            <a:endParaRPr lang="th-TH" sz="4000" b="1" dirty="0">
              <a:solidFill>
                <a:srgbClr val="FDFDFD"/>
              </a:solidFill>
              <a:cs typeface="+mj-cs"/>
            </a:endParaRPr>
          </a:p>
          <a:p>
            <a:pPr marL="339785" lvl="1">
              <a:lnSpc>
                <a:spcPts val="6295"/>
              </a:lnSpc>
            </a:pPr>
            <a:r>
              <a:rPr lang="th-TH" sz="4000" b="1" dirty="0">
                <a:solidFill>
                  <a:srgbClr val="FDFDFD"/>
                </a:solidFill>
                <a:cs typeface="+mj-cs"/>
              </a:rPr>
              <a:t>    เพื่อทำการสมัครงาน</a:t>
            </a:r>
          </a:p>
          <a:p>
            <a:pPr marL="679569" lvl="1" indent="-339784">
              <a:lnSpc>
                <a:spcPts val="6295"/>
              </a:lnSpc>
              <a:buFont typeface="Arial"/>
              <a:buChar char="•"/>
            </a:pPr>
            <a:endParaRPr lang="en-US" sz="4000" b="1" dirty="0">
              <a:solidFill>
                <a:srgbClr val="FDFDFD"/>
              </a:solidFill>
              <a:latin typeface="Prompt"/>
              <a:cs typeface="+mj-cs"/>
            </a:endParaRPr>
          </a:p>
        </p:txBody>
      </p:sp>
      <p:sp>
        <p:nvSpPr>
          <p:cNvPr id="40" name="Freeform 26">
            <a:extLst>
              <a:ext uri="{FF2B5EF4-FFF2-40B4-BE49-F238E27FC236}">
                <a16:creationId xmlns:a16="http://schemas.microsoft.com/office/drawing/2014/main" id="{2E421DEF-AFE1-C443-3404-B89A0A31AC52}"/>
              </a:ext>
            </a:extLst>
          </p:cNvPr>
          <p:cNvSpPr/>
          <p:nvPr/>
        </p:nvSpPr>
        <p:spPr>
          <a:xfrm>
            <a:off x="10700141" y="7762862"/>
            <a:ext cx="698242" cy="672851"/>
          </a:xfrm>
          <a:custGeom>
            <a:avLst/>
            <a:gdLst/>
            <a:ahLst/>
            <a:cxnLst/>
            <a:rect l="l" t="t" r="r" b="b"/>
            <a:pathLst>
              <a:path w="698242" h="672851">
                <a:moveTo>
                  <a:pt x="0" y="0"/>
                </a:moveTo>
                <a:lnTo>
                  <a:pt x="698241" y="0"/>
                </a:lnTo>
                <a:lnTo>
                  <a:pt x="698241" y="672851"/>
                </a:lnTo>
                <a:lnTo>
                  <a:pt x="0" y="6728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24">
            <a:extLst>
              <a:ext uri="{FF2B5EF4-FFF2-40B4-BE49-F238E27FC236}">
                <a16:creationId xmlns:a16="http://schemas.microsoft.com/office/drawing/2014/main" id="{F10ADD43-B0BF-1540-DD16-C0A293A606F4}"/>
              </a:ext>
            </a:extLst>
          </p:cNvPr>
          <p:cNvSpPr/>
          <p:nvPr/>
        </p:nvSpPr>
        <p:spPr>
          <a:xfrm>
            <a:off x="15356819" y="7771117"/>
            <a:ext cx="775826" cy="775826"/>
          </a:xfrm>
          <a:custGeom>
            <a:avLst/>
            <a:gdLst/>
            <a:ahLst/>
            <a:cxnLst/>
            <a:rect l="l" t="t" r="r" b="b"/>
            <a:pathLst>
              <a:path w="775826" h="775826">
                <a:moveTo>
                  <a:pt x="0" y="0"/>
                </a:moveTo>
                <a:lnTo>
                  <a:pt x="775826" y="0"/>
                </a:lnTo>
                <a:lnTo>
                  <a:pt x="775826" y="775826"/>
                </a:lnTo>
                <a:lnTo>
                  <a:pt x="0" y="775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107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3400" y="1638300"/>
            <a:ext cx="4648200" cy="1189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247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FDFDFD"/>
                </a:solidFill>
                <a:latin typeface="San serif"/>
              </a:rPr>
              <a:t>Site Map</a:t>
            </a: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F19CD09-C3C9-A01F-515B-A9865AF7FB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3"/>
          <a:stretch/>
        </p:blipFill>
        <p:spPr>
          <a:xfrm>
            <a:off x="5424043" y="0"/>
            <a:ext cx="12863957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2">
            <a:extLst>
              <a:ext uri="{FF2B5EF4-FFF2-40B4-BE49-F238E27FC236}">
                <a16:creationId xmlns:a16="http://schemas.microsoft.com/office/drawing/2014/main" id="{B26F4D3E-ADD2-2863-61FA-669D064C71F6}"/>
              </a:ext>
            </a:extLst>
          </p:cNvPr>
          <p:cNvGrpSpPr/>
          <p:nvPr/>
        </p:nvGrpSpPr>
        <p:grpSpPr>
          <a:xfrm>
            <a:off x="-1" y="1"/>
            <a:ext cx="5334001" cy="10287000"/>
            <a:chOff x="0" y="0"/>
            <a:chExt cx="6110362" cy="265132"/>
          </a:xfrm>
        </p:grpSpPr>
        <p:sp>
          <p:nvSpPr>
            <p:cNvPr id="4" name="Freeform 13">
              <a:extLst>
                <a:ext uri="{FF2B5EF4-FFF2-40B4-BE49-F238E27FC236}">
                  <a16:creationId xmlns:a16="http://schemas.microsoft.com/office/drawing/2014/main" id="{9597CFEB-0431-8652-EBC1-073A04169F4B}"/>
                </a:ext>
              </a:extLst>
            </p:cNvPr>
            <p:cNvSpPr/>
            <p:nvPr/>
          </p:nvSpPr>
          <p:spPr>
            <a:xfrm>
              <a:off x="0" y="0"/>
              <a:ext cx="6110362" cy="265132"/>
            </a:xfrm>
            <a:custGeom>
              <a:avLst/>
              <a:gdLst/>
              <a:ahLst/>
              <a:cxnLst/>
              <a:rect l="l" t="t" r="r" b="b"/>
              <a:pathLst>
                <a:path w="6110362" h="26513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14">
              <a:extLst>
                <a:ext uri="{FF2B5EF4-FFF2-40B4-BE49-F238E27FC236}">
                  <a16:creationId xmlns:a16="http://schemas.microsoft.com/office/drawing/2014/main" id="{C8E27314-98C6-BAA8-6B8A-C4AE8205E9CF}"/>
                </a:ext>
              </a:extLst>
            </p:cNvPr>
            <p:cNvSpPr txBox="1"/>
            <p:nvPr/>
          </p:nvSpPr>
          <p:spPr>
            <a:xfrm>
              <a:off x="0" y="-38100"/>
              <a:ext cx="6110362" cy="303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3074" name="Picture 2" descr="ไม่มีคำอธิบาย">
            <a:extLst>
              <a:ext uri="{FF2B5EF4-FFF2-40B4-BE49-F238E27FC236}">
                <a16:creationId xmlns:a16="http://schemas.microsoft.com/office/drawing/2014/main" id="{F6E201F6-DD39-CCA2-F3ED-A3B40A937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-13781"/>
            <a:ext cx="12163425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26">
            <a:extLst>
              <a:ext uri="{FF2B5EF4-FFF2-40B4-BE49-F238E27FC236}">
                <a16:creationId xmlns:a16="http://schemas.microsoft.com/office/drawing/2014/main" id="{105C97BD-3843-14DF-E69E-41EC0AE07070}"/>
              </a:ext>
            </a:extLst>
          </p:cNvPr>
          <p:cNvSpPr txBox="1"/>
          <p:nvPr/>
        </p:nvSpPr>
        <p:spPr>
          <a:xfrm>
            <a:off x="265679" y="952500"/>
            <a:ext cx="4802642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200" b="1" dirty="0">
                <a:solidFill>
                  <a:schemeClr val="bg1"/>
                </a:solidFill>
                <a:latin typeface="San serif"/>
              </a:rPr>
              <a:t>Diagram</a:t>
            </a:r>
            <a:br>
              <a:rPr lang="en-US" sz="7200" b="1" dirty="0">
                <a:solidFill>
                  <a:schemeClr val="bg1"/>
                </a:solidFill>
                <a:latin typeface="San serif"/>
              </a:rPr>
            </a:br>
            <a:r>
              <a:rPr lang="th-TH" sz="7200" b="1" dirty="0">
                <a:solidFill>
                  <a:schemeClr val="bg1"/>
                </a:solidFill>
                <a:latin typeface="San serif"/>
              </a:rPr>
              <a:t>การ </a:t>
            </a:r>
            <a:r>
              <a:rPr lang="en-US" sz="7200" b="1" dirty="0">
                <a:solidFill>
                  <a:schemeClr val="bg1"/>
                </a:solidFill>
                <a:latin typeface="San serif"/>
              </a:rPr>
              <a:t>call function</a:t>
            </a:r>
          </a:p>
        </p:txBody>
      </p:sp>
    </p:spTree>
    <p:extLst>
      <p:ext uri="{BB962C8B-B14F-4D97-AF65-F5344CB8AC3E}">
        <p14:creationId xmlns:p14="http://schemas.microsoft.com/office/powerpoint/2010/main" val="1222026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331</Words>
  <Application>Microsoft Office PowerPoint</Application>
  <PresentationFormat>Custom</PresentationFormat>
  <Paragraphs>80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Arial</vt:lpstr>
      <vt:lpstr>Arial</vt:lpstr>
      <vt:lpstr>TH SarabunPSK</vt:lpstr>
      <vt:lpstr>Poppins Bold</vt:lpstr>
      <vt:lpstr>Wingdings</vt:lpstr>
      <vt:lpstr>Poppins</vt:lpstr>
      <vt:lpstr>Prompt Bold</vt:lpstr>
      <vt:lpstr>Prompt</vt:lpstr>
      <vt:lpstr>Calibri</vt:lpstr>
      <vt:lpstr>San serif</vt:lpstr>
      <vt:lpstr>Alkatra</vt:lpstr>
      <vt:lpstr>Open Sans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HireThec</dc:title>
  <cp:lastModifiedBy>CHANANCHIDA PRATHUM</cp:lastModifiedBy>
  <cp:revision>3</cp:revision>
  <dcterms:created xsi:type="dcterms:W3CDTF">2006-08-16T00:00:00Z</dcterms:created>
  <dcterms:modified xsi:type="dcterms:W3CDTF">2024-03-05T06:56:00Z</dcterms:modified>
  <dc:identifier>DAF-VOQbbXg</dc:identifier>
</cp:coreProperties>
</file>